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y="6858000" cx="9144000"/>
  <p:notesSz cx="6858000" cy="9144000"/>
  <p:embeddedFontLst>
    <p:embeddedFont>
      <p:font typeface="Tahoma"/>
      <p:regular r:id="rId37"/>
      <p:bold r:id="rId38"/>
    </p:embeddedFont>
    <p:embeddedFont>
      <p:font typeface="Arial Black"/>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Tahoma-regular.fntdata"/><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ArialBlack-regular.fntdata"/><Relationship Id="rId16" Type="http://schemas.openxmlformats.org/officeDocument/2006/relationships/slide" Target="slides/slide9.xml"/><Relationship Id="rId38" Type="http://schemas.openxmlformats.org/officeDocument/2006/relationships/font" Target="fonts/Tahoma-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cap="none" strike="noStrike">
                <a:solidFill>
                  <a:srgbClr val="000000"/>
                </a:solidFill>
                <a:latin typeface="Arial"/>
                <a:ea typeface="Arial"/>
                <a:cs typeface="Arial"/>
                <a:sym typeface="Arial"/>
              </a:rPr>
              <a:t>‹#›</a:t>
            </a:fld>
            <a:endParaRPr/>
          </a:p>
        </p:txBody>
      </p:sp>
      <p:sp>
        <p:nvSpPr>
          <p:cNvPr id="82" name="Google Shape;8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 name="Google Shape;83;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9.#</a:t>
            </a:r>
            <a:endParaRPr/>
          </a:p>
        </p:txBody>
      </p:sp>
      <p:sp>
        <p:nvSpPr>
          <p:cNvPr id="189" name="Google Shape;189;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0" name="Google Shape;190;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1: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9.#</a:t>
            </a:r>
            <a:endParaRPr/>
          </a:p>
        </p:txBody>
      </p:sp>
      <p:sp>
        <p:nvSpPr>
          <p:cNvPr id="204" name="Google Shape;204;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5" name="Google Shape;205;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9.#</a:t>
            </a:r>
            <a:endParaRPr/>
          </a:p>
        </p:txBody>
      </p:sp>
      <p:sp>
        <p:nvSpPr>
          <p:cNvPr id="219" name="Google Shape;21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0" name="Google Shape;22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9.#</a:t>
            </a:r>
            <a:endParaRPr/>
          </a:p>
        </p:txBody>
      </p:sp>
      <p:sp>
        <p:nvSpPr>
          <p:cNvPr id="228" name="Google Shape;228;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9" name="Google Shape;229;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9.#</a:t>
            </a:r>
            <a:endParaRPr/>
          </a:p>
        </p:txBody>
      </p:sp>
      <p:sp>
        <p:nvSpPr>
          <p:cNvPr id="238" name="Google Shape;238;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9" name="Google Shape;239;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9.#</a:t>
            </a:r>
            <a:endParaRPr/>
          </a:p>
        </p:txBody>
      </p:sp>
      <p:sp>
        <p:nvSpPr>
          <p:cNvPr id="246" name="Google Shape;24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7" name="Google Shape;247;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261" name="Google Shape;261;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2" name="Google Shape;262;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272" name="Google Shape;27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3" name="Google Shape;27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283" name="Google Shape;283;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4" name="Google Shape;284;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9.#</a:t>
            </a:r>
            <a:endParaRPr/>
          </a:p>
        </p:txBody>
      </p:sp>
      <p:sp>
        <p:nvSpPr>
          <p:cNvPr id="294" name="Google Shape;294;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5" name="Google Shape;295;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9.#</a:t>
            </a:r>
            <a:endParaRPr/>
          </a:p>
        </p:txBody>
      </p:sp>
      <p:sp>
        <p:nvSpPr>
          <p:cNvPr id="92" name="Google Shape;9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 name="Google Shape;93;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9.#</a:t>
            </a:r>
            <a:endParaRPr/>
          </a:p>
        </p:txBody>
      </p:sp>
      <p:sp>
        <p:nvSpPr>
          <p:cNvPr id="309" name="Google Shape;309;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0" name="Google Shape;310;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1: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9.#</a:t>
            </a:r>
            <a:endParaRPr/>
          </a:p>
        </p:txBody>
      </p:sp>
      <p:sp>
        <p:nvSpPr>
          <p:cNvPr id="317" name="Google Shape;317;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8" name="Google Shape;318;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9.#</a:t>
            </a:r>
            <a:endParaRPr/>
          </a:p>
        </p:txBody>
      </p:sp>
      <p:sp>
        <p:nvSpPr>
          <p:cNvPr id="326" name="Google Shape;326;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7" name="Google Shape;327;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335" name="Google Shape;335;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6" name="Google Shape;336;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9.#</a:t>
            </a:r>
            <a:endParaRPr/>
          </a:p>
        </p:txBody>
      </p:sp>
      <p:sp>
        <p:nvSpPr>
          <p:cNvPr id="345" name="Google Shape;345;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6" name="Google Shape;346;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9.#</a:t>
            </a:r>
            <a:endParaRPr/>
          </a:p>
        </p:txBody>
      </p:sp>
      <p:sp>
        <p:nvSpPr>
          <p:cNvPr id="355" name="Google Shape;35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6" name="Google Shape;356;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9.#</a:t>
            </a:r>
            <a:endParaRPr/>
          </a:p>
        </p:txBody>
      </p:sp>
      <p:sp>
        <p:nvSpPr>
          <p:cNvPr id="363" name="Google Shape;363;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4" name="Google Shape;364;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9.#</a:t>
            </a:r>
            <a:endParaRPr/>
          </a:p>
        </p:txBody>
      </p:sp>
      <p:sp>
        <p:nvSpPr>
          <p:cNvPr id="372" name="Google Shape;372;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3" name="Google Shape;373;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9.#</a:t>
            </a:r>
            <a:endParaRPr/>
          </a:p>
        </p:txBody>
      </p:sp>
      <p:sp>
        <p:nvSpPr>
          <p:cNvPr id="381" name="Google Shape;381;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2" name="Google Shape;382;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9.#</a:t>
            </a:r>
            <a:endParaRPr/>
          </a:p>
        </p:txBody>
      </p:sp>
      <p:sp>
        <p:nvSpPr>
          <p:cNvPr id="390" name="Google Shape;390;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1" name="Google Shape;391;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1" i="1" lang="en-US" sz="3200" u="none">
                <a:solidFill>
                  <a:schemeClr val="dk1"/>
                </a:solidFill>
                <a:latin typeface="Arial"/>
                <a:ea typeface="Arial"/>
                <a:cs typeface="Arial"/>
                <a:sym typeface="Arial"/>
              </a:rPr>
              <a:t>9.#</a:t>
            </a:r>
            <a:endParaRPr/>
          </a:p>
        </p:txBody>
      </p:sp>
      <p:sp>
        <p:nvSpPr>
          <p:cNvPr id="107" name="Google Shape;107;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 name="Google Shape;108;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9.#</a:t>
            </a:r>
            <a:endParaRPr/>
          </a:p>
        </p:txBody>
      </p:sp>
      <p:sp>
        <p:nvSpPr>
          <p:cNvPr id="123" name="Google Shape;12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 name="Google Shape;124;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9.#</a:t>
            </a:r>
            <a:endParaRPr/>
          </a:p>
        </p:txBody>
      </p:sp>
      <p:sp>
        <p:nvSpPr>
          <p:cNvPr id="133" name="Google Shape;13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 name="Google Shape;13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9.#</a:t>
            </a:r>
            <a:endParaRPr/>
          </a:p>
        </p:txBody>
      </p:sp>
      <p:sp>
        <p:nvSpPr>
          <p:cNvPr id="142" name="Google Shape;142;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3" name="Google Shape;143;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9.#</a:t>
            </a:r>
            <a:endParaRPr/>
          </a:p>
        </p:txBody>
      </p:sp>
      <p:sp>
        <p:nvSpPr>
          <p:cNvPr id="157" name="Google Shape;15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8" name="Google Shape;158;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9.#</a:t>
            </a:r>
            <a:endParaRPr/>
          </a:p>
        </p:txBody>
      </p:sp>
      <p:sp>
        <p:nvSpPr>
          <p:cNvPr id="165" name="Google Shape;16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 name="Google Shape;166;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9.#</a:t>
            </a:r>
            <a:endParaRPr/>
          </a:p>
        </p:txBody>
      </p:sp>
      <p:sp>
        <p:nvSpPr>
          <p:cNvPr id="180" name="Google Shape;18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1" name="Google Shape;181;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r>
              <a:rPr lang="en-US"/>
              <a:t>9.</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1"/>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2" name="Google Shape;52;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3" name="Google Shape;53;p11"/>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9.</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3"/>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r>
              <a:rPr lang="en-US"/>
              <a:t>9.</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 name="Shape 74"/>
        <p:cNvGrpSpPr/>
        <p:nvPr/>
      </p:nvGrpSpPr>
      <p:grpSpPr>
        <a:xfrm>
          <a:off x="0" y="0"/>
          <a:ext cx="0" cy="0"/>
          <a:chOff x="0" y="0"/>
          <a:chExt cx="0" cy="0"/>
        </a:xfrm>
      </p:grpSpPr>
      <p:sp>
        <p:nvSpPr>
          <p:cNvPr id="75" name="Google Shape;75;p1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6" name="Google Shape;76;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chemeClr val="folHlink"/>
              </a:buClr>
              <a:buSzPts val="1920"/>
              <a:buFont typeface="Noto Sans Symbols"/>
              <a:buNone/>
              <a:defRPr b="0" i="0" sz="3200" u="none" cap="none" strike="noStrike">
                <a:solidFill>
                  <a:schemeClr val="dk1"/>
                </a:solidFill>
                <a:latin typeface="Tahoma"/>
                <a:ea typeface="Tahoma"/>
                <a:cs typeface="Tahoma"/>
                <a:sym typeface="Tahoma"/>
              </a:defRPr>
            </a:lvl1pPr>
            <a:lvl2pPr lvl="1"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lvl="2"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lvl="3"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lvl="4"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lvl="5"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lvl="6"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lvl="7"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lvl="8"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77" name="Google Shape;77;p1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1pPr>
            <a:lvl2pPr indent="0" lvl="1"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2pPr>
            <a:lvl3pPr indent="0" lvl="2"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3pPr>
            <a:lvl4pPr indent="0" lvl="3"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4pPr>
            <a:lvl5pPr indent="0" lvl="4"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5pPr>
            <a:lvl6pPr indent="0" lvl="5"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6pPr>
            <a:lvl7pPr indent="0" lvl="6"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7pPr>
            <a:lvl8pPr indent="0" lvl="7"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8pPr>
            <a:lvl9pPr indent="0" lvl="8"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 name="Shape 13"/>
        <p:cNvGrpSpPr/>
        <p:nvPr/>
      </p:nvGrpSpPr>
      <p:grpSpPr>
        <a:xfrm>
          <a:off x="0" y="0"/>
          <a:ext cx="0" cy="0"/>
          <a:chOff x="0" y="0"/>
          <a:chExt cx="0" cy="0"/>
        </a:xfrm>
      </p:grpSpPr>
      <p:sp>
        <p:nvSpPr>
          <p:cNvPr id="14" name="Google Shape;14;p3"/>
          <p:cNvSpPr txBox="1"/>
          <p:nvPr>
            <p:ph type="title"/>
          </p:nvPr>
        </p:nvSpPr>
        <p:spPr>
          <a:xfrm rot="5400000">
            <a:off x="4732338" y="2171701"/>
            <a:ext cx="5851525" cy="2057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15" name="Google Shape;15;p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16" name="Google Shape;16;p3"/>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9.</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 name="Shape 17"/>
        <p:cNvGrpSpPr/>
        <p:nvPr/>
      </p:nvGrpSpPr>
      <p:grpSpPr>
        <a:xfrm>
          <a:off x="0" y="0"/>
          <a:ext cx="0" cy="0"/>
          <a:chOff x="0" y="0"/>
          <a:chExt cx="0" cy="0"/>
        </a:xfrm>
      </p:grpSpPr>
      <p:sp>
        <p:nvSpPr>
          <p:cNvPr id="18" name="Google Shape;18;p4"/>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19" name="Google Shape;19;p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20" name="Google Shape;20;p4"/>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9.</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 name="Shape 21"/>
        <p:cNvGrpSpPr/>
        <p:nvPr/>
      </p:nvGrpSpPr>
      <p:grpSpPr>
        <a:xfrm>
          <a:off x="0" y="0"/>
          <a:ext cx="0" cy="0"/>
          <a:chOff x="0" y="0"/>
          <a:chExt cx="0" cy="0"/>
        </a:xfrm>
      </p:grpSpPr>
      <p:sp>
        <p:nvSpPr>
          <p:cNvPr id="22" name="Google Shape;22;p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23" name="Google Shape;23;p5"/>
          <p:cNvSpPr/>
          <p:nvPr>
            <p:ph idx="2" type="pic"/>
          </p:nvPr>
        </p:nvSpPr>
        <p:spPr>
          <a:xfrm>
            <a:off x="1792288" y="612775"/>
            <a:ext cx="5486400" cy="4114800"/>
          </a:xfrm>
          <a:prstGeom prst="rect">
            <a:avLst/>
          </a:prstGeom>
          <a:noFill/>
          <a:ln>
            <a:noFill/>
          </a:ln>
        </p:spPr>
      </p:sp>
      <p:sp>
        <p:nvSpPr>
          <p:cNvPr id="24" name="Google Shape;24;p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folHlink"/>
              </a:buClr>
              <a:buSzPts val="840"/>
              <a:buFont typeface="Noto Sans Symbols"/>
              <a:buNone/>
              <a:defRPr b="0" i="0" sz="1400" u="none" cap="none" strike="noStrike">
                <a:solidFill>
                  <a:schemeClr val="dk1"/>
                </a:solidFill>
                <a:latin typeface="Tahoma"/>
                <a:ea typeface="Tahoma"/>
                <a:cs typeface="Tahoma"/>
                <a:sym typeface="Tahoma"/>
              </a:defRPr>
            </a:lvl1pPr>
            <a:lvl2pPr indent="-228600" lvl="1" marL="914400" marR="0" rtl="0" algn="l">
              <a:spcBef>
                <a:spcPts val="240"/>
              </a:spcBef>
              <a:spcAft>
                <a:spcPts val="0"/>
              </a:spcAft>
              <a:buClr>
                <a:schemeClr val="hlink"/>
              </a:buClr>
              <a:buSzPts val="660"/>
              <a:buFont typeface="Noto Sans Symbols"/>
              <a:buNone/>
              <a:defRPr b="0" i="0" sz="1200" u="none" cap="none" strike="noStrike">
                <a:solidFill>
                  <a:schemeClr val="dk1"/>
                </a:solidFill>
                <a:latin typeface="Tahoma"/>
                <a:ea typeface="Tahoma"/>
                <a:cs typeface="Tahoma"/>
                <a:sym typeface="Tahoma"/>
              </a:defRPr>
            </a:lvl2pPr>
            <a:lvl3pPr indent="-228600" lvl="2" marL="1371600" marR="0" rtl="0" algn="l">
              <a:spcBef>
                <a:spcPts val="200"/>
              </a:spcBef>
              <a:spcAft>
                <a:spcPts val="0"/>
              </a:spcAft>
              <a:buClr>
                <a:schemeClr val="folHlink"/>
              </a:buClr>
              <a:buSzPts val="500"/>
              <a:buFont typeface="Noto Sans Symbols"/>
              <a:buNone/>
              <a:defRPr b="0" i="0" sz="1000" u="none" cap="none" strike="noStrike">
                <a:solidFill>
                  <a:schemeClr val="dk1"/>
                </a:solidFill>
                <a:latin typeface="Tahoma"/>
                <a:ea typeface="Tahoma"/>
                <a:cs typeface="Tahoma"/>
                <a:sym typeface="Tahoma"/>
              </a:defRPr>
            </a:lvl3pPr>
            <a:lvl4pPr indent="-228600" lvl="3" marL="1828800" marR="0" rtl="0" algn="l">
              <a:spcBef>
                <a:spcPts val="180"/>
              </a:spcBef>
              <a:spcAft>
                <a:spcPts val="0"/>
              </a:spcAft>
              <a:buClr>
                <a:schemeClr val="accent2"/>
              </a:buClr>
              <a:buSzPts val="495"/>
              <a:buFont typeface="Noto Sans Symbols"/>
              <a:buNone/>
              <a:defRPr b="0" i="0" sz="900" u="none" cap="none" strike="noStrike">
                <a:solidFill>
                  <a:schemeClr val="dk1"/>
                </a:solidFill>
                <a:latin typeface="Tahoma"/>
                <a:ea typeface="Tahoma"/>
                <a:cs typeface="Tahoma"/>
                <a:sym typeface="Tahoma"/>
              </a:defRPr>
            </a:lvl4pPr>
            <a:lvl5pPr indent="-228600" lvl="4" marL="22860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5pPr>
            <a:lvl6pPr indent="-228600" lvl="5" marL="27432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6pPr>
            <a:lvl7pPr indent="-228600" lvl="6" marL="32004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7pPr>
            <a:lvl8pPr indent="-228600" lvl="7" marL="36576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8pPr>
            <a:lvl9pPr indent="-228600" lvl="8" marL="41148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9pPr>
          </a:lstStyle>
          <a:p/>
        </p:txBody>
      </p:sp>
      <p:sp>
        <p:nvSpPr>
          <p:cNvPr id="25" name="Google Shape;25;p5"/>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9.</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6" name="Shape 26"/>
        <p:cNvGrpSpPr/>
        <p:nvPr/>
      </p:nvGrpSpPr>
      <p:grpSpPr>
        <a:xfrm>
          <a:off x="0" y="0"/>
          <a:ext cx="0" cy="0"/>
          <a:chOff x="0" y="0"/>
          <a:chExt cx="0" cy="0"/>
        </a:xfrm>
      </p:grpSpPr>
      <p:sp>
        <p:nvSpPr>
          <p:cNvPr id="27" name="Google Shape;27;p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28" name="Google Shape;28;p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29" name="Google Shape;29;p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folHlink"/>
              </a:buClr>
              <a:buSzPts val="840"/>
              <a:buFont typeface="Noto Sans Symbols"/>
              <a:buNone/>
              <a:defRPr b="0" i="0" sz="1400" u="none" cap="none" strike="noStrike">
                <a:solidFill>
                  <a:schemeClr val="dk1"/>
                </a:solidFill>
                <a:latin typeface="Tahoma"/>
                <a:ea typeface="Tahoma"/>
                <a:cs typeface="Tahoma"/>
                <a:sym typeface="Tahoma"/>
              </a:defRPr>
            </a:lvl1pPr>
            <a:lvl2pPr indent="-228600" lvl="1" marL="914400" marR="0" rtl="0" algn="l">
              <a:spcBef>
                <a:spcPts val="240"/>
              </a:spcBef>
              <a:spcAft>
                <a:spcPts val="0"/>
              </a:spcAft>
              <a:buClr>
                <a:schemeClr val="hlink"/>
              </a:buClr>
              <a:buSzPts val="660"/>
              <a:buFont typeface="Noto Sans Symbols"/>
              <a:buNone/>
              <a:defRPr b="0" i="0" sz="1200" u="none" cap="none" strike="noStrike">
                <a:solidFill>
                  <a:schemeClr val="dk1"/>
                </a:solidFill>
                <a:latin typeface="Tahoma"/>
                <a:ea typeface="Tahoma"/>
                <a:cs typeface="Tahoma"/>
                <a:sym typeface="Tahoma"/>
              </a:defRPr>
            </a:lvl2pPr>
            <a:lvl3pPr indent="-228600" lvl="2" marL="1371600" marR="0" rtl="0" algn="l">
              <a:spcBef>
                <a:spcPts val="200"/>
              </a:spcBef>
              <a:spcAft>
                <a:spcPts val="0"/>
              </a:spcAft>
              <a:buClr>
                <a:schemeClr val="folHlink"/>
              </a:buClr>
              <a:buSzPts val="500"/>
              <a:buFont typeface="Noto Sans Symbols"/>
              <a:buNone/>
              <a:defRPr b="0" i="0" sz="1000" u="none" cap="none" strike="noStrike">
                <a:solidFill>
                  <a:schemeClr val="dk1"/>
                </a:solidFill>
                <a:latin typeface="Tahoma"/>
                <a:ea typeface="Tahoma"/>
                <a:cs typeface="Tahoma"/>
                <a:sym typeface="Tahoma"/>
              </a:defRPr>
            </a:lvl3pPr>
            <a:lvl4pPr indent="-228600" lvl="3" marL="1828800" marR="0" rtl="0" algn="l">
              <a:spcBef>
                <a:spcPts val="180"/>
              </a:spcBef>
              <a:spcAft>
                <a:spcPts val="0"/>
              </a:spcAft>
              <a:buClr>
                <a:schemeClr val="accent2"/>
              </a:buClr>
              <a:buSzPts val="495"/>
              <a:buFont typeface="Noto Sans Symbols"/>
              <a:buNone/>
              <a:defRPr b="0" i="0" sz="900" u="none" cap="none" strike="noStrike">
                <a:solidFill>
                  <a:schemeClr val="dk1"/>
                </a:solidFill>
                <a:latin typeface="Tahoma"/>
                <a:ea typeface="Tahoma"/>
                <a:cs typeface="Tahoma"/>
                <a:sym typeface="Tahoma"/>
              </a:defRPr>
            </a:lvl4pPr>
            <a:lvl5pPr indent="-228600" lvl="4" marL="22860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5pPr>
            <a:lvl6pPr indent="-228600" lvl="5" marL="27432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6pPr>
            <a:lvl7pPr indent="-228600" lvl="6" marL="32004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7pPr>
            <a:lvl8pPr indent="-228600" lvl="7" marL="36576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8pPr>
            <a:lvl9pPr indent="-228600" lvl="8" marL="41148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9pPr>
          </a:lstStyle>
          <a:p/>
        </p:txBody>
      </p:sp>
      <p:sp>
        <p:nvSpPr>
          <p:cNvPr id="30" name="Google Shape;30;p6"/>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9.</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7"/>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33" name="Google Shape;33;p7"/>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9.</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 name="Shape 34"/>
        <p:cNvGrpSpPr/>
        <p:nvPr/>
      </p:nvGrpSpPr>
      <p:grpSpPr>
        <a:xfrm>
          <a:off x="0" y="0"/>
          <a:ext cx="0" cy="0"/>
          <a:chOff x="0" y="0"/>
          <a:chExt cx="0" cy="0"/>
        </a:xfrm>
      </p:grpSpPr>
      <p:sp>
        <p:nvSpPr>
          <p:cNvPr id="35" name="Google Shape;35;p8"/>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36" name="Google Shape;36;p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folHlink"/>
              </a:buClr>
              <a:buSzPts val="1440"/>
              <a:buFont typeface="Noto Sans Symbols"/>
              <a:buNone/>
              <a:defRPr b="1" i="0" sz="2400" u="none" cap="none" strike="noStrike">
                <a:solidFill>
                  <a:schemeClr val="dk1"/>
                </a:solidFill>
                <a:latin typeface="Tahoma"/>
                <a:ea typeface="Tahoma"/>
                <a:cs typeface="Tahoma"/>
                <a:sym typeface="Tahoma"/>
              </a:defRPr>
            </a:lvl1pPr>
            <a:lvl2pPr indent="-228600" lvl="1" marL="914400" marR="0" rtl="0" algn="l">
              <a:spcBef>
                <a:spcPts val="400"/>
              </a:spcBef>
              <a:spcAft>
                <a:spcPts val="0"/>
              </a:spcAft>
              <a:buClr>
                <a:schemeClr val="hlink"/>
              </a:buClr>
              <a:buSzPts val="1100"/>
              <a:buFont typeface="Noto Sans Symbols"/>
              <a:buNone/>
              <a:defRPr b="1" i="0" sz="2000" u="none" cap="none" strike="noStrike">
                <a:solidFill>
                  <a:schemeClr val="dk1"/>
                </a:solidFill>
                <a:latin typeface="Tahoma"/>
                <a:ea typeface="Tahoma"/>
                <a:cs typeface="Tahoma"/>
                <a:sym typeface="Tahoma"/>
              </a:defRPr>
            </a:lvl2pPr>
            <a:lvl3pPr indent="-228600" lvl="2" marL="1371600" marR="0" rtl="0" algn="l">
              <a:spcBef>
                <a:spcPts val="360"/>
              </a:spcBef>
              <a:spcAft>
                <a:spcPts val="0"/>
              </a:spcAft>
              <a:buClr>
                <a:schemeClr val="folHlink"/>
              </a:buClr>
              <a:buSzPts val="900"/>
              <a:buFont typeface="Noto Sans Symbols"/>
              <a:buNone/>
              <a:defRPr b="1" i="0" sz="1800" u="none" cap="none" strike="noStrike">
                <a:solidFill>
                  <a:schemeClr val="dk1"/>
                </a:solidFill>
                <a:latin typeface="Tahoma"/>
                <a:ea typeface="Tahoma"/>
                <a:cs typeface="Tahoma"/>
                <a:sym typeface="Tahoma"/>
              </a:defRPr>
            </a:lvl3pPr>
            <a:lvl4pPr indent="-228600" lvl="3" marL="1828800" marR="0" rtl="0" algn="l">
              <a:spcBef>
                <a:spcPts val="320"/>
              </a:spcBef>
              <a:spcAft>
                <a:spcPts val="0"/>
              </a:spcAft>
              <a:buClr>
                <a:schemeClr val="accent2"/>
              </a:buClr>
              <a:buSzPts val="880"/>
              <a:buFont typeface="Noto Sans Symbols"/>
              <a:buNone/>
              <a:defRPr b="1" i="0" sz="1600" u="none" cap="none" strike="noStrike">
                <a:solidFill>
                  <a:schemeClr val="dk1"/>
                </a:solidFill>
                <a:latin typeface="Tahoma"/>
                <a:ea typeface="Tahoma"/>
                <a:cs typeface="Tahoma"/>
                <a:sym typeface="Tahoma"/>
              </a:defRPr>
            </a:lvl4pPr>
            <a:lvl5pPr indent="-228600" lvl="4" marL="22860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5pPr>
            <a:lvl6pPr indent="-228600" lvl="5" marL="27432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6pPr>
            <a:lvl7pPr indent="-228600" lvl="6" marL="32004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7pPr>
            <a:lvl8pPr indent="-228600" lvl="7" marL="36576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8pPr>
            <a:lvl9pPr indent="-228600" lvl="8" marL="41148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9pPr>
          </a:lstStyle>
          <a:p/>
        </p:txBody>
      </p:sp>
      <p:sp>
        <p:nvSpPr>
          <p:cNvPr id="37" name="Google Shape;37;p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ahoma"/>
                <a:ea typeface="Tahoma"/>
                <a:cs typeface="Tahoma"/>
                <a:sym typeface="Tahoma"/>
              </a:defRPr>
            </a:lvl1pPr>
            <a:lvl2pPr indent="-298450" lvl="1" marL="914400" marR="0" rtl="0" algn="l">
              <a:spcBef>
                <a:spcPts val="400"/>
              </a:spcBef>
              <a:spcAft>
                <a:spcPts val="0"/>
              </a:spcAft>
              <a:buClr>
                <a:schemeClr val="hlink"/>
              </a:buClr>
              <a:buSzPts val="1100"/>
              <a:buFont typeface="Noto Sans Symbols"/>
              <a:buChar char="■"/>
              <a:defRPr b="0" i="0" sz="2000" u="none" cap="none" strike="noStrike">
                <a:solidFill>
                  <a:schemeClr val="dk1"/>
                </a:solidFill>
                <a:latin typeface="Tahoma"/>
                <a:ea typeface="Tahoma"/>
                <a:cs typeface="Tahoma"/>
                <a:sym typeface="Tahoma"/>
              </a:defRPr>
            </a:lvl2pPr>
            <a:lvl3pPr indent="-285750" lvl="2" marL="1371600" marR="0" rtl="0" algn="l">
              <a:spcBef>
                <a:spcPts val="360"/>
              </a:spcBef>
              <a:spcAft>
                <a:spcPts val="0"/>
              </a:spcAft>
              <a:buClr>
                <a:schemeClr val="folHlink"/>
              </a:buClr>
              <a:buSzPts val="900"/>
              <a:buFont typeface="Noto Sans Symbols"/>
              <a:buChar char="■"/>
              <a:defRPr b="0" i="0" sz="1800" u="none" cap="none" strike="noStrike">
                <a:solidFill>
                  <a:schemeClr val="dk1"/>
                </a:solidFill>
                <a:latin typeface="Tahoma"/>
                <a:ea typeface="Tahoma"/>
                <a:cs typeface="Tahoma"/>
                <a:sym typeface="Tahoma"/>
              </a:defRPr>
            </a:lvl3pPr>
            <a:lvl4pPr indent="-284480" lvl="3" marL="1828800" marR="0" rtl="0" algn="l">
              <a:spcBef>
                <a:spcPts val="320"/>
              </a:spcBef>
              <a:spcAft>
                <a:spcPts val="0"/>
              </a:spcAft>
              <a:buClr>
                <a:schemeClr val="accent2"/>
              </a:buClr>
              <a:buSzPts val="880"/>
              <a:buFont typeface="Noto Sans Symbols"/>
              <a:buChar char="■"/>
              <a:defRPr b="0" i="0" sz="1600" u="none" cap="none" strike="noStrike">
                <a:solidFill>
                  <a:schemeClr val="dk1"/>
                </a:solidFill>
                <a:latin typeface="Tahoma"/>
                <a:ea typeface="Tahoma"/>
                <a:cs typeface="Tahoma"/>
                <a:sym typeface="Tahoma"/>
              </a:defRPr>
            </a:lvl4pPr>
            <a:lvl5pPr indent="-279400" lvl="4" marL="22860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5pPr>
            <a:lvl6pPr indent="-279400" lvl="5" marL="27432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6pPr>
            <a:lvl7pPr indent="-279400" lvl="6" marL="32004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7pPr>
            <a:lvl8pPr indent="-279400" lvl="7" marL="36576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8pPr>
            <a:lvl9pPr indent="-279400" lvl="8" marL="41148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8" name="Google Shape;38;p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folHlink"/>
              </a:buClr>
              <a:buSzPts val="1440"/>
              <a:buFont typeface="Noto Sans Symbols"/>
              <a:buNone/>
              <a:defRPr b="1" i="0" sz="2400" u="none" cap="none" strike="noStrike">
                <a:solidFill>
                  <a:schemeClr val="dk1"/>
                </a:solidFill>
                <a:latin typeface="Tahoma"/>
                <a:ea typeface="Tahoma"/>
                <a:cs typeface="Tahoma"/>
                <a:sym typeface="Tahoma"/>
              </a:defRPr>
            </a:lvl1pPr>
            <a:lvl2pPr indent="-228600" lvl="1" marL="914400" marR="0" rtl="0" algn="l">
              <a:spcBef>
                <a:spcPts val="400"/>
              </a:spcBef>
              <a:spcAft>
                <a:spcPts val="0"/>
              </a:spcAft>
              <a:buClr>
                <a:schemeClr val="hlink"/>
              </a:buClr>
              <a:buSzPts val="1100"/>
              <a:buFont typeface="Noto Sans Symbols"/>
              <a:buNone/>
              <a:defRPr b="1" i="0" sz="2000" u="none" cap="none" strike="noStrike">
                <a:solidFill>
                  <a:schemeClr val="dk1"/>
                </a:solidFill>
                <a:latin typeface="Tahoma"/>
                <a:ea typeface="Tahoma"/>
                <a:cs typeface="Tahoma"/>
                <a:sym typeface="Tahoma"/>
              </a:defRPr>
            </a:lvl2pPr>
            <a:lvl3pPr indent="-228600" lvl="2" marL="1371600" marR="0" rtl="0" algn="l">
              <a:spcBef>
                <a:spcPts val="360"/>
              </a:spcBef>
              <a:spcAft>
                <a:spcPts val="0"/>
              </a:spcAft>
              <a:buClr>
                <a:schemeClr val="folHlink"/>
              </a:buClr>
              <a:buSzPts val="900"/>
              <a:buFont typeface="Noto Sans Symbols"/>
              <a:buNone/>
              <a:defRPr b="1" i="0" sz="1800" u="none" cap="none" strike="noStrike">
                <a:solidFill>
                  <a:schemeClr val="dk1"/>
                </a:solidFill>
                <a:latin typeface="Tahoma"/>
                <a:ea typeface="Tahoma"/>
                <a:cs typeface="Tahoma"/>
                <a:sym typeface="Tahoma"/>
              </a:defRPr>
            </a:lvl3pPr>
            <a:lvl4pPr indent="-228600" lvl="3" marL="1828800" marR="0" rtl="0" algn="l">
              <a:spcBef>
                <a:spcPts val="320"/>
              </a:spcBef>
              <a:spcAft>
                <a:spcPts val="0"/>
              </a:spcAft>
              <a:buClr>
                <a:schemeClr val="accent2"/>
              </a:buClr>
              <a:buSzPts val="880"/>
              <a:buFont typeface="Noto Sans Symbols"/>
              <a:buNone/>
              <a:defRPr b="1" i="0" sz="1600" u="none" cap="none" strike="noStrike">
                <a:solidFill>
                  <a:schemeClr val="dk1"/>
                </a:solidFill>
                <a:latin typeface="Tahoma"/>
                <a:ea typeface="Tahoma"/>
                <a:cs typeface="Tahoma"/>
                <a:sym typeface="Tahoma"/>
              </a:defRPr>
            </a:lvl4pPr>
            <a:lvl5pPr indent="-228600" lvl="4" marL="22860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5pPr>
            <a:lvl6pPr indent="-228600" lvl="5" marL="27432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6pPr>
            <a:lvl7pPr indent="-228600" lvl="6" marL="32004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7pPr>
            <a:lvl8pPr indent="-228600" lvl="7" marL="36576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8pPr>
            <a:lvl9pPr indent="-228600" lvl="8" marL="41148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9pPr>
          </a:lstStyle>
          <a:p/>
        </p:txBody>
      </p:sp>
      <p:sp>
        <p:nvSpPr>
          <p:cNvPr id="39" name="Google Shape;39;p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ahoma"/>
                <a:ea typeface="Tahoma"/>
                <a:cs typeface="Tahoma"/>
                <a:sym typeface="Tahoma"/>
              </a:defRPr>
            </a:lvl1pPr>
            <a:lvl2pPr indent="-298450" lvl="1" marL="914400" marR="0" rtl="0" algn="l">
              <a:spcBef>
                <a:spcPts val="400"/>
              </a:spcBef>
              <a:spcAft>
                <a:spcPts val="0"/>
              </a:spcAft>
              <a:buClr>
                <a:schemeClr val="hlink"/>
              </a:buClr>
              <a:buSzPts val="1100"/>
              <a:buFont typeface="Noto Sans Symbols"/>
              <a:buChar char="■"/>
              <a:defRPr b="0" i="0" sz="2000" u="none" cap="none" strike="noStrike">
                <a:solidFill>
                  <a:schemeClr val="dk1"/>
                </a:solidFill>
                <a:latin typeface="Tahoma"/>
                <a:ea typeface="Tahoma"/>
                <a:cs typeface="Tahoma"/>
                <a:sym typeface="Tahoma"/>
              </a:defRPr>
            </a:lvl2pPr>
            <a:lvl3pPr indent="-285750" lvl="2" marL="1371600" marR="0" rtl="0" algn="l">
              <a:spcBef>
                <a:spcPts val="360"/>
              </a:spcBef>
              <a:spcAft>
                <a:spcPts val="0"/>
              </a:spcAft>
              <a:buClr>
                <a:schemeClr val="folHlink"/>
              </a:buClr>
              <a:buSzPts val="900"/>
              <a:buFont typeface="Noto Sans Symbols"/>
              <a:buChar char="■"/>
              <a:defRPr b="0" i="0" sz="1800" u="none" cap="none" strike="noStrike">
                <a:solidFill>
                  <a:schemeClr val="dk1"/>
                </a:solidFill>
                <a:latin typeface="Tahoma"/>
                <a:ea typeface="Tahoma"/>
                <a:cs typeface="Tahoma"/>
                <a:sym typeface="Tahoma"/>
              </a:defRPr>
            </a:lvl3pPr>
            <a:lvl4pPr indent="-284480" lvl="3" marL="1828800" marR="0" rtl="0" algn="l">
              <a:spcBef>
                <a:spcPts val="320"/>
              </a:spcBef>
              <a:spcAft>
                <a:spcPts val="0"/>
              </a:spcAft>
              <a:buClr>
                <a:schemeClr val="accent2"/>
              </a:buClr>
              <a:buSzPts val="880"/>
              <a:buFont typeface="Noto Sans Symbols"/>
              <a:buChar char="■"/>
              <a:defRPr b="0" i="0" sz="1600" u="none" cap="none" strike="noStrike">
                <a:solidFill>
                  <a:schemeClr val="dk1"/>
                </a:solidFill>
                <a:latin typeface="Tahoma"/>
                <a:ea typeface="Tahoma"/>
                <a:cs typeface="Tahoma"/>
                <a:sym typeface="Tahoma"/>
              </a:defRPr>
            </a:lvl4pPr>
            <a:lvl5pPr indent="-279400" lvl="4" marL="22860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5pPr>
            <a:lvl6pPr indent="-279400" lvl="5" marL="27432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6pPr>
            <a:lvl7pPr indent="-279400" lvl="6" marL="32004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7pPr>
            <a:lvl8pPr indent="-279400" lvl="7" marL="36576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8pPr>
            <a:lvl9pPr indent="-279400" lvl="8" marL="41148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40" name="Google Shape;40;p8"/>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9.</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9"/>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3" name="Google Shape;43;p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35280" lvl="0" marL="457200" marR="0" rtl="0" algn="l">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12419" lvl="1" marL="914400" marR="0" rtl="0" algn="l">
              <a:spcBef>
                <a:spcPts val="480"/>
              </a:spcBef>
              <a:spcAft>
                <a:spcPts val="0"/>
              </a:spcAft>
              <a:buClr>
                <a:schemeClr val="hlink"/>
              </a:buClr>
              <a:buSzPts val="1320"/>
              <a:buFont typeface="Noto Sans Symbols"/>
              <a:buChar char="■"/>
              <a:defRPr b="0" i="0" sz="2400" u="none" cap="none" strike="noStrike">
                <a:solidFill>
                  <a:schemeClr val="dk1"/>
                </a:solidFill>
                <a:latin typeface="Tahoma"/>
                <a:ea typeface="Tahoma"/>
                <a:cs typeface="Tahoma"/>
                <a:sym typeface="Tahoma"/>
              </a:defRPr>
            </a:lvl2pPr>
            <a:lvl3pPr indent="-292100" lvl="2" marL="1371600" marR="0" rtl="0" algn="l">
              <a:spcBef>
                <a:spcPts val="400"/>
              </a:spcBef>
              <a:spcAft>
                <a:spcPts val="0"/>
              </a:spcAft>
              <a:buClr>
                <a:schemeClr val="folHlink"/>
              </a:buClr>
              <a:buSzPts val="1000"/>
              <a:buFont typeface="Noto Sans Symbols"/>
              <a:buChar char="■"/>
              <a:defRPr b="0" i="0" sz="2000" u="none" cap="none" strike="noStrike">
                <a:solidFill>
                  <a:schemeClr val="dk1"/>
                </a:solidFill>
                <a:latin typeface="Tahoma"/>
                <a:ea typeface="Tahoma"/>
                <a:cs typeface="Tahoma"/>
                <a:sym typeface="Tahoma"/>
              </a:defRPr>
            </a:lvl3pPr>
            <a:lvl4pPr indent="-291464" lvl="3" marL="1828800" marR="0" rtl="0" algn="l">
              <a:spcBef>
                <a:spcPts val="360"/>
              </a:spcBef>
              <a:spcAft>
                <a:spcPts val="0"/>
              </a:spcAft>
              <a:buClr>
                <a:schemeClr val="accent2"/>
              </a:buClr>
              <a:buSzPts val="990"/>
              <a:buFont typeface="Noto Sans Symbols"/>
              <a:buChar char="■"/>
              <a:defRPr b="0" i="0" sz="1800" u="none" cap="none" strike="noStrike">
                <a:solidFill>
                  <a:schemeClr val="dk1"/>
                </a:solidFill>
                <a:latin typeface="Tahoma"/>
                <a:ea typeface="Tahoma"/>
                <a:cs typeface="Tahoma"/>
                <a:sym typeface="Tahoma"/>
              </a:defRPr>
            </a:lvl4pPr>
            <a:lvl5pPr indent="-285750" lvl="4" marL="22860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5pPr>
            <a:lvl6pPr indent="-285750" lvl="5" marL="27432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6pPr>
            <a:lvl7pPr indent="-285750" lvl="6" marL="32004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7pPr>
            <a:lvl8pPr indent="-285750" lvl="7" marL="36576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8pPr>
            <a:lvl9pPr indent="-285750" lvl="8" marL="41148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9pPr>
          </a:lstStyle>
          <a:p/>
        </p:txBody>
      </p:sp>
      <p:sp>
        <p:nvSpPr>
          <p:cNvPr id="44" name="Google Shape;44;p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35280" lvl="0" marL="457200" marR="0" rtl="0" algn="l">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12419" lvl="1" marL="914400" marR="0" rtl="0" algn="l">
              <a:spcBef>
                <a:spcPts val="480"/>
              </a:spcBef>
              <a:spcAft>
                <a:spcPts val="0"/>
              </a:spcAft>
              <a:buClr>
                <a:schemeClr val="hlink"/>
              </a:buClr>
              <a:buSzPts val="1320"/>
              <a:buFont typeface="Noto Sans Symbols"/>
              <a:buChar char="■"/>
              <a:defRPr b="0" i="0" sz="2400" u="none" cap="none" strike="noStrike">
                <a:solidFill>
                  <a:schemeClr val="dk1"/>
                </a:solidFill>
                <a:latin typeface="Tahoma"/>
                <a:ea typeface="Tahoma"/>
                <a:cs typeface="Tahoma"/>
                <a:sym typeface="Tahoma"/>
              </a:defRPr>
            </a:lvl2pPr>
            <a:lvl3pPr indent="-292100" lvl="2" marL="1371600" marR="0" rtl="0" algn="l">
              <a:spcBef>
                <a:spcPts val="400"/>
              </a:spcBef>
              <a:spcAft>
                <a:spcPts val="0"/>
              </a:spcAft>
              <a:buClr>
                <a:schemeClr val="folHlink"/>
              </a:buClr>
              <a:buSzPts val="1000"/>
              <a:buFont typeface="Noto Sans Symbols"/>
              <a:buChar char="■"/>
              <a:defRPr b="0" i="0" sz="2000" u="none" cap="none" strike="noStrike">
                <a:solidFill>
                  <a:schemeClr val="dk1"/>
                </a:solidFill>
                <a:latin typeface="Tahoma"/>
                <a:ea typeface="Tahoma"/>
                <a:cs typeface="Tahoma"/>
                <a:sym typeface="Tahoma"/>
              </a:defRPr>
            </a:lvl3pPr>
            <a:lvl4pPr indent="-291464" lvl="3" marL="1828800" marR="0" rtl="0" algn="l">
              <a:spcBef>
                <a:spcPts val="360"/>
              </a:spcBef>
              <a:spcAft>
                <a:spcPts val="0"/>
              </a:spcAft>
              <a:buClr>
                <a:schemeClr val="accent2"/>
              </a:buClr>
              <a:buSzPts val="990"/>
              <a:buFont typeface="Noto Sans Symbols"/>
              <a:buChar char="■"/>
              <a:defRPr b="0" i="0" sz="1800" u="none" cap="none" strike="noStrike">
                <a:solidFill>
                  <a:schemeClr val="dk1"/>
                </a:solidFill>
                <a:latin typeface="Tahoma"/>
                <a:ea typeface="Tahoma"/>
                <a:cs typeface="Tahoma"/>
                <a:sym typeface="Tahoma"/>
              </a:defRPr>
            </a:lvl4pPr>
            <a:lvl5pPr indent="-285750" lvl="4" marL="22860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5pPr>
            <a:lvl6pPr indent="-285750" lvl="5" marL="27432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6pPr>
            <a:lvl7pPr indent="-285750" lvl="6" marL="32004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7pPr>
            <a:lvl8pPr indent="-285750" lvl="7" marL="36576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8pPr>
            <a:lvl9pPr indent="-285750" lvl="8" marL="41148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9pPr>
          </a:lstStyle>
          <a:p/>
        </p:txBody>
      </p:sp>
      <p:sp>
        <p:nvSpPr>
          <p:cNvPr id="45" name="Google Shape;45;p9"/>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9.</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sp>
        <p:nvSpPr>
          <p:cNvPr id="47" name="Google Shape;47;p1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40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8" name="Google Shape;48;p1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00"/>
              </a:spcBef>
              <a:spcAft>
                <a:spcPts val="0"/>
              </a:spcAft>
              <a:buClr>
                <a:schemeClr val="folHlink"/>
              </a:buClr>
              <a:buSzPts val="1200"/>
              <a:buFont typeface="Noto Sans Symbols"/>
              <a:buNone/>
              <a:defRPr b="0" i="0" sz="2000" u="none" cap="none" strike="noStrike">
                <a:solidFill>
                  <a:schemeClr val="dk1"/>
                </a:solidFill>
                <a:latin typeface="Tahoma"/>
                <a:ea typeface="Tahoma"/>
                <a:cs typeface="Tahoma"/>
                <a:sym typeface="Tahoma"/>
              </a:defRPr>
            </a:lvl1pPr>
            <a:lvl2pPr indent="-228600" lvl="1" marL="914400" marR="0" rtl="0" algn="l">
              <a:spcBef>
                <a:spcPts val="360"/>
              </a:spcBef>
              <a:spcAft>
                <a:spcPts val="0"/>
              </a:spcAft>
              <a:buClr>
                <a:schemeClr val="hlink"/>
              </a:buClr>
              <a:buSzPts val="990"/>
              <a:buFont typeface="Noto Sans Symbols"/>
              <a:buNone/>
              <a:defRPr b="0" i="0" sz="1800" u="none" cap="none" strike="noStrike">
                <a:solidFill>
                  <a:schemeClr val="dk1"/>
                </a:solidFill>
                <a:latin typeface="Tahoma"/>
                <a:ea typeface="Tahoma"/>
                <a:cs typeface="Tahoma"/>
                <a:sym typeface="Tahoma"/>
              </a:defRPr>
            </a:lvl2pPr>
            <a:lvl3pPr indent="-228600" lvl="2" marL="1371600" marR="0" rtl="0" algn="l">
              <a:spcBef>
                <a:spcPts val="320"/>
              </a:spcBef>
              <a:spcAft>
                <a:spcPts val="0"/>
              </a:spcAft>
              <a:buClr>
                <a:schemeClr val="folHlink"/>
              </a:buClr>
              <a:buSzPts val="800"/>
              <a:buFont typeface="Noto Sans Symbols"/>
              <a:buNone/>
              <a:defRPr b="0" i="0" sz="1600" u="none" cap="none" strike="noStrike">
                <a:solidFill>
                  <a:schemeClr val="dk1"/>
                </a:solidFill>
                <a:latin typeface="Tahoma"/>
                <a:ea typeface="Tahoma"/>
                <a:cs typeface="Tahoma"/>
                <a:sym typeface="Tahoma"/>
              </a:defRPr>
            </a:lvl3pPr>
            <a:lvl4pPr indent="-228600" lvl="3" marL="1828800" marR="0" rtl="0" algn="l">
              <a:spcBef>
                <a:spcPts val="280"/>
              </a:spcBef>
              <a:spcAft>
                <a:spcPts val="0"/>
              </a:spcAft>
              <a:buClr>
                <a:schemeClr val="accent2"/>
              </a:buClr>
              <a:buSzPts val="770"/>
              <a:buFont typeface="Noto Sans Symbols"/>
              <a:buNone/>
              <a:defRPr b="0" i="0" sz="1400" u="none" cap="none" strike="noStrike">
                <a:solidFill>
                  <a:schemeClr val="dk1"/>
                </a:solidFill>
                <a:latin typeface="Tahoma"/>
                <a:ea typeface="Tahoma"/>
                <a:cs typeface="Tahoma"/>
                <a:sym typeface="Tahoma"/>
              </a:defRPr>
            </a:lvl4pPr>
            <a:lvl5pPr indent="-228600" lvl="4" marL="22860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5pPr>
            <a:lvl6pPr indent="-228600" lvl="5" marL="27432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6pPr>
            <a:lvl7pPr indent="-228600" lvl="6" marL="32004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7pPr>
            <a:lvl8pPr indent="-228600" lvl="7" marL="36576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8pPr>
            <a:lvl9pPr indent="-228600" lvl="8" marL="41148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9pPr>
          </a:lstStyle>
          <a:p/>
        </p:txBody>
      </p:sp>
      <p:sp>
        <p:nvSpPr>
          <p:cNvPr id="49" name="Google Shape;49;p10"/>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9.</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r>
              <a:rPr lang="en-US"/>
              <a:t>9.</a:t>
            </a:r>
            <a:fld id="{00000000-1234-1234-1234-123412341234}" type="slidenum">
              <a:rPr lang="en-US"/>
              <a:t>‹#›</a:t>
            </a:fld>
            <a:endParaRPr b="0"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 name="Shape 54"/>
        <p:cNvGrpSpPr/>
        <p:nvPr/>
      </p:nvGrpSpPr>
      <p:grpSpPr>
        <a:xfrm>
          <a:off x="0" y="0"/>
          <a:ext cx="0" cy="0"/>
          <a:chOff x="0" y="0"/>
          <a:chExt cx="0" cy="0"/>
        </a:xfrm>
      </p:grpSpPr>
      <p:sp>
        <p:nvSpPr>
          <p:cNvPr id="55" name="Google Shape;55;p12"/>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9.</a:t>
            </a:r>
            <a:fld id="{00000000-1234-1234-1234-123412341234}" type="slidenum">
              <a:rPr lang="en-US"/>
              <a:t>‹#›</a:t>
            </a:fld>
            <a:endParaRPr b="0"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8"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grpSp>
        <p:nvGrpSpPr>
          <p:cNvPr id="59" name="Google Shape;59;p14"/>
          <p:cNvGrpSpPr/>
          <p:nvPr/>
        </p:nvGrpSpPr>
        <p:grpSpPr>
          <a:xfrm>
            <a:off x="0" y="2438400"/>
            <a:ext cx="9009062" cy="1052512"/>
            <a:chOff x="0" y="1536"/>
            <a:chExt cx="5675" cy="663"/>
          </a:xfrm>
        </p:grpSpPr>
        <p:grpSp>
          <p:nvGrpSpPr>
            <p:cNvPr id="60" name="Google Shape;60;p14"/>
            <p:cNvGrpSpPr/>
            <p:nvPr/>
          </p:nvGrpSpPr>
          <p:grpSpPr>
            <a:xfrm>
              <a:off x="185" y="1604"/>
              <a:ext cx="449" cy="299"/>
              <a:chOff x="720" y="336"/>
              <a:chExt cx="624" cy="432"/>
            </a:xfrm>
          </p:grpSpPr>
          <p:sp>
            <p:nvSpPr>
              <p:cNvPr id="61" name="Google Shape;61;p14"/>
              <p:cNvSpPr txBox="1"/>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2" name="Google Shape;62;p14"/>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grpSp>
          <p:nvGrpSpPr>
            <p:cNvPr id="63" name="Google Shape;63;p14"/>
            <p:cNvGrpSpPr/>
            <p:nvPr/>
          </p:nvGrpSpPr>
          <p:grpSpPr>
            <a:xfrm>
              <a:off x="263" y="1870"/>
              <a:ext cx="466" cy="299"/>
              <a:chOff x="912" y="2640"/>
              <a:chExt cx="672" cy="432"/>
            </a:xfrm>
          </p:grpSpPr>
          <p:sp>
            <p:nvSpPr>
              <p:cNvPr id="64" name="Google Shape;64;p14"/>
              <p:cNvSpPr txBox="1"/>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5" name="Google Shape;65;p14"/>
              <p:cNvSpPr txBox="1"/>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sp>
          <p:nvSpPr>
            <p:cNvPr id="66" name="Google Shape;66;p14"/>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7" name="Google Shape;67;p14"/>
            <p:cNvSpPr txBox="1"/>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8" name="Google Shape;68;p14"/>
            <p:cNvSpPr txBox="1"/>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sp>
        <p:nvSpPr>
          <p:cNvPr id="69" name="Google Shape;69;p14"/>
          <p:cNvSpPr txBox="1"/>
          <p:nvPr/>
        </p:nvSpPr>
        <p:spPr>
          <a:xfrm>
            <a:off x="0" y="6553200"/>
            <a:ext cx="22098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McGraw-Hill</a:t>
            </a:r>
            <a:endParaRPr/>
          </a:p>
        </p:txBody>
      </p:sp>
      <p:sp>
        <p:nvSpPr>
          <p:cNvPr id="70" name="Google Shape;70;p14"/>
          <p:cNvSpPr txBox="1"/>
          <p:nvPr/>
        </p:nvSpPr>
        <p:spPr>
          <a:xfrm>
            <a:off x="4572000" y="6553200"/>
            <a:ext cx="4572000" cy="304800"/>
          </a:xfrm>
          <a:prstGeom prst="rect">
            <a:avLst/>
          </a:prstGeom>
          <a:noFill/>
          <a:ln>
            <a:noFill/>
          </a:ln>
        </p:spPr>
        <p:txBody>
          <a:bodyPr anchorCtr="0" anchor="t" bIns="45700" lIns="91425" spcFirstLastPara="1" rIns="91425" wrap="square" tIns="45700">
            <a:spAutoFit/>
          </a:bodyPr>
          <a:lstStyle/>
          <a:p>
            <a:pPr indent="-88900" lvl="0" marL="0" marR="0" rtl="0" algn="r">
              <a:lnSpc>
                <a:spcPct val="100000"/>
              </a:lnSpc>
              <a:spcBef>
                <a:spcPts val="0"/>
              </a:spcBef>
              <a:spcAft>
                <a:spcPts val="0"/>
              </a:spcAft>
              <a:buClr>
                <a:schemeClr val="dk1"/>
              </a:buClr>
              <a:buSzPts val="1400"/>
              <a:buFont typeface="Arial"/>
              <a:buChar char="©"/>
            </a:pPr>
            <a:r>
              <a:rPr b="0" i="0" lang="en-US" sz="1400" u="none">
                <a:solidFill>
                  <a:schemeClr val="dk1"/>
                </a:solidFill>
                <a:latin typeface="Arial"/>
                <a:ea typeface="Arial"/>
                <a:cs typeface="Arial"/>
                <a:sym typeface="Arial"/>
              </a:rPr>
              <a:t>The McGraw-Hill Companies, Inc., 2000</a:t>
            </a:r>
            <a:endParaRPr/>
          </a:p>
        </p:txBody>
      </p:sp>
      <p:sp>
        <p:nvSpPr>
          <p:cNvPr id="71" name="Google Shape;71;p14"/>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1" i="1" sz="3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9pPr>
          </a:lstStyle>
          <a:p/>
        </p:txBody>
      </p:sp>
      <p:sp>
        <p:nvSpPr>
          <p:cNvPr id="72" name="Google Shape;72;p14"/>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1" i="1" sz="3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9pPr>
          </a:lstStyle>
          <a:p/>
        </p:txBody>
      </p:sp>
      <p:sp>
        <p:nvSpPr>
          <p:cNvPr id="73" name="Google Shape;73;p14"/>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1pPr>
            <a:lvl2pPr indent="0" lvl="1"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2pPr>
            <a:lvl3pPr indent="0" lvl="2"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3pPr>
            <a:lvl4pPr indent="0" lvl="3"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4pPr>
            <a:lvl5pPr indent="0" lvl="4"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5pPr>
            <a:lvl6pPr indent="0" lvl="5"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6pPr>
            <a:lvl7pPr indent="0" lvl="6"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7pPr>
            <a:lvl8pPr indent="0" lvl="7"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8pPr>
            <a:lvl9pPr indent="0" lvl="8"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25.png"/><Relationship Id="rId5"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descr="brandinglogo" id="85" name="Google Shape;85;p16"/>
          <p:cNvPicPr preferRelativeResize="0"/>
          <p:nvPr/>
        </p:nvPicPr>
        <p:blipFill rotWithShape="1">
          <a:blip r:embed="rId3">
            <a:alphaModFix/>
          </a:blip>
          <a:srcRect b="0" l="0" r="0" t="0"/>
          <a:stretch/>
        </p:blipFill>
        <p:spPr>
          <a:xfrm>
            <a:off x="0" y="0"/>
            <a:ext cx="9144000" cy="533400"/>
          </a:xfrm>
          <a:prstGeom prst="rect">
            <a:avLst/>
          </a:prstGeom>
          <a:noFill/>
          <a:ln>
            <a:noFill/>
          </a:ln>
        </p:spPr>
      </p:pic>
      <p:sp>
        <p:nvSpPr>
          <p:cNvPr id="86" name="Google Shape;86;p16"/>
          <p:cNvSpPr txBox="1"/>
          <p:nvPr/>
        </p:nvSpPr>
        <p:spPr>
          <a:xfrm>
            <a:off x="187325" y="1524000"/>
            <a:ext cx="4156075" cy="8239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800"/>
              <a:buFont typeface="Times"/>
              <a:buNone/>
            </a:pPr>
            <a:r>
              <a:rPr b="1" i="1" lang="en-US" sz="4800" u="none" cap="none" strike="noStrike">
                <a:solidFill>
                  <a:srgbClr val="FF0000"/>
                </a:solidFill>
                <a:latin typeface="Times"/>
                <a:ea typeface="Times"/>
                <a:cs typeface="Times"/>
                <a:sym typeface="Times"/>
              </a:rPr>
              <a:t>Chapter 9</a:t>
            </a:r>
            <a:endParaRPr/>
          </a:p>
        </p:txBody>
      </p:sp>
      <p:pic>
        <p:nvPicPr>
          <p:cNvPr id="87" name="Google Shape;87;p16"/>
          <p:cNvPicPr preferRelativeResize="0"/>
          <p:nvPr/>
        </p:nvPicPr>
        <p:blipFill rotWithShape="1">
          <a:blip r:embed="rId4">
            <a:alphaModFix/>
          </a:blip>
          <a:srcRect b="0" l="0" r="0" t="0"/>
          <a:stretch/>
        </p:blipFill>
        <p:spPr>
          <a:xfrm>
            <a:off x="4419600" y="762000"/>
            <a:ext cx="4470400" cy="5765800"/>
          </a:xfrm>
          <a:prstGeom prst="rect">
            <a:avLst/>
          </a:prstGeom>
          <a:noFill/>
          <a:ln>
            <a:noFill/>
          </a:ln>
        </p:spPr>
      </p:pic>
      <p:sp>
        <p:nvSpPr>
          <p:cNvPr id="88" name="Google Shape;88;p16"/>
          <p:cNvSpPr txBox="1"/>
          <p:nvPr/>
        </p:nvSpPr>
        <p:spPr>
          <a:xfrm>
            <a:off x="381000" y="2590800"/>
            <a:ext cx="3733800" cy="30464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2060"/>
              </a:buClr>
              <a:buSzPts val="4800"/>
              <a:buFont typeface="Times"/>
              <a:buNone/>
            </a:pPr>
            <a:r>
              <a:rPr b="1" i="1" lang="en-US" sz="4800" u="none" cap="none" strike="noStrike">
                <a:solidFill>
                  <a:srgbClr val="002060"/>
                </a:solidFill>
                <a:latin typeface="Times"/>
                <a:ea typeface="Times"/>
                <a:cs typeface="Times"/>
                <a:sym typeface="Times"/>
              </a:rPr>
              <a:t>Introduction</a:t>
            </a:r>
            <a:endParaRPr/>
          </a:p>
          <a:p>
            <a:pPr indent="0" lvl="0" marL="0" marR="0" rtl="0" algn="ctr">
              <a:lnSpc>
                <a:spcPct val="100000"/>
              </a:lnSpc>
              <a:spcBef>
                <a:spcPts val="0"/>
              </a:spcBef>
              <a:spcAft>
                <a:spcPts val="0"/>
              </a:spcAft>
              <a:buClr>
                <a:srgbClr val="002060"/>
              </a:buClr>
              <a:buSzPts val="4800"/>
              <a:buFont typeface="Times"/>
              <a:buNone/>
            </a:pPr>
            <a:r>
              <a:rPr b="1" i="1" lang="en-US" sz="4800" u="none" cap="none" strike="noStrike">
                <a:solidFill>
                  <a:srgbClr val="002060"/>
                </a:solidFill>
                <a:latin typeface="Times"/>
                <a:ea typeface="Times"/>
                <a:cs typeface="Times"/>
                <a:sym typeface="Times"/>
              </a:rPr>
              <a:t>To </a:t>
            </a:r>
            <a:endParaRPr/>
          </a:p>
          <a:p>
            <a:pPr indent="0" lvl="0" marL="0" marR="0" rtl="0" algn="ctr">
              <a:lnSpc>
                <a:spcPct val="100000"/>
              </a:lnSpc>
              <a:spcBef>
                <a:spcPts val="0"/>
              </a:spcBef>
              <a:spcAft>
                <a:spcPts val="0"/>
              </a:spcAft>
              <a:buClr>
                <a:srgbClr val="002060"/>
              </a:buClr>
              <a:buSzPts val="4800"/>
              <a:buFont typeface="Times"/>
              <a:buNone/>
            </a:pPr>
            <a:r>
              <a:rPr b="1" i="1" lang="en-US" sz="4800" u="none" cap="none" strike="noStrike">
                <a:solidFill>
                  <a:srgbClr val="002060"/>
                </a:solidFill>
                <a:latin typeface="Times"/>
                <a:ea typeface="Times"/>
                <a:cs typeface="Times"/>
                <a:sym typeface="Times"/>
              </a:rPr>
              <a:t>Data-Link</a:t>
            </a:r>
            <a:endParaRPr/>
          </a:p>
          <a:p>
            <a:pPr indent="0" lvl="0" marL="0" marR="0" rtl="0" algn="ctr">
              <a:lnSpc>
                <a:spcPct val="100000"/>
              </a:lnSpc>
              <a:spcBef>
                <a:spcPts val="0"/>
              </a:spcBef>
              <a:spcAft>
                <a:spcPts val="0"/>
              </a:spcAft>
              <a:buClr>
                <a:srgbClr val="002060"/>
              </a:buClr>
              <a:buSzPts val="4800"/>
              <a:buFont typeface="Times"/>
              <a:buNone/>
            </a:pPr>
            <a:r>
              <a:rPr b="1" i="1" lang="en-US" sz="4800" u="none" cap="none" strike="noStrike">
                <a:solidFill>
                  <a:srgbClr val="002060"/>
                </a:solidFill>
                <a:latin typeface="Times"/>
                <a:ea typeface="Times"/>
                <a:cs typeface="Times"/>
                <a:sym typeface="Times"/>
              </a:rPr>
              <a:t>Layer</a:t>
            </a:r>
            <a:endParaRPr/>
          </a:p>
        </p:txBody>
      </p:sp>
      <p:sp>
        <p:nvSpPr>
          <p:cNvPr id="89" name="Google Shape;89;p16"/>
          <p:cNvSpPr txBox="1"/>
          <p:nvPr/>
        </p:nvSpPr>
        <p:spPr>
          <a:xfrm>
            <a:off x="0" y="6604000"/>
            <a:ext cx="9144000" cy="254000"/>
          </a:xfrm>
          <a:prstGeom prst="rect">
            <a:avLst/>
          </a:prstGeom>
          <a:noFill/>
          <a:ln>
            <a:noFill/>
          </a:ln>
        </p:spPr>
        <p:txBody>
          <a:bodyPr anchorCtr="0" anchor="t" bIns="51400" lIns="102825" spcFirstLastPara="1" rIns="102825" wrap="square" tIns="51400">
            <a:spAutoFit/>
          </a:bodyPr>
          <a:lstStyle/>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Copyright © The McGraw-Hill Companies, Inc. Permission required for reproduction or display.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9.</a:t>
            </a:r>
            <a:fld id="{00000000-1234-1234-1234-123412341234}" type="slidenum">
              <a:rPr b="1" i="0" lang="en-US" sz="1200" u="none">
                <a:solidFill>
                  <a:schemeClr val="dk1"/>
                </a:solidFill>
                <a:latin typeface="Arial"/>
                <a:ea typeface="Arial"/>
                <a:cs typeface="Arial"/>
                <a:sym typeface="Arial"/>
              </a:rPr>
              <a:t>‹#›</a:t>
            </a:fld>
            <a:endParaRPr/>
          </a:p>
        </p:txBody>
      </p:sp>
      <p:sp>
        <p:nvSpPr>
          <p:cNvPr id="193" name="Google Shape;193;p25"/>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94" name="Google Shape;194;p2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95" name="Google Shape;195;p25"/>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96" name="Google Shape;196;p2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97" name="Google Shape;197;p2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98" name="Google Shape;198;p25"/>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99" name="Google Shape;199;p2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00" name="Google Shape;200;p25"/>
          <p:cNvSpPr txBox="1"/>
          <p:nvPr/>
        </p:nvSpPr>
        <p:spPr>
          <a:xfrm>
            <a:off x="1143000" y="0"/>
            <a:ext cx="59372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9.9.3  Two Categories of Links</a:t>
            </a:r>
            <a:endParaRPr/>
          </a:p>
        </p:txBody>
      </p:sp>
      <p:sp>
        <p:nvSpPr>
          <p:cNvPr id="201" name="Google Shape;201;p25"/>
          <p:cNvSpPr txBox="1"/>
          <p:nvPr/>
        </p:nvSpPr>
        <p:spPr>
          <a:xfrm>
            <a:off x="381000" y="1293812"/>
            <a:ext cx="7924800" cy="35083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Although two nodes are physically connected by a transmission medium such as cable or air, we need to remember that the data-link layer controls how the medium is used. We can have a data-link layer that uses the whole capacity of the medium; we can also have a data-link layer that uses only part of the capacity of the link. In other words, we can have a point-to-point link or a broadcast link.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9.</a:t>
            </a:r>
            <a:fld id="{00000000-1234-1234-1234-123412341234}" type="slidenum">
              <a:rPr b="1" i="0" lang="en-US" sz="1200" u="none">
                <a:solidFill>
                  <a:schemeClr val="dk1"/>
                </a:solidFill>
                <a:latin typeface="Arial"/>
                <a:ea typeface="Arial"/>
                <a:cs typeface="Arial"/>
                <a:sym typeface="Arial"/>
              </a:rPr>
              <a:t>‹#›</a:t>
            </a:fld>
            <a:endParaRPr/>
          </a:p>
        </p:txBody>
      </p:sp>
      <p:sp>
        <p:nvSpPr>
          <p:cNvPr id="208" name="Google Shape;208;p26"/>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09" name="Google Shape;209;p2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10" name="Google Shape;210;p26"/>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11" name="Google Shape;211;p2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12" name="Google Shape;212;p2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13" name="Google Shape;213;p26"/>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14" name="Google Shape;214;p2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15" name="Google Shape;215;p26"/>
          <p:cNvSpPr txBox="1"/>
          <p:nvPr/>
        </p:nvSpPr>
        <p:spPr>
          <a:xfrm>
            <a:off x="1143000" y="0"/>
            <a:ext cx="41084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9.9.4  Two Sublayers</a:t>
            </a:r>
            <a:endParaRPr/>
          </a:p>
        </p:txBody>
      </p:sp>
      <p:sp>
        <p:nvSpPr>
          <p:cNvPr id="216" name="Google Shape;216;p26"/>
          <p:cNvSpPr txBox="1"/>
          <p:nvPr/>
        </p:nvSpPr>
        <p:spPr>
          <a:xfrm>
            <a:off x="381000" y="1293812"/>
            <a:ext cx="7924800" cy="2654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To better understand the functionality of and the services provided by the link layer, we can divide the data-link layer into two sublayers: data link control (DLC) and media access control (MAC). This is not unusual because, as we will see in later chapters, LAN protocols actually use the same strategy.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9.</a:t>
            </a:r>
            <a:fld id="{00000000-1234-1234-1234-123412341234}" type="slidenum">
              <a:rPr b="1" i="0" lang="en-US" sz="1200" u="none">
                <a:solidFill>
                  <a:schemeClr val="dk1"/>
                </a:solidFill>
                <a:latin typeface="Arial"/>
                <a:ea typeface="Arial"/>
                <a:cs typeface="Arial"/>
                <a:sym typeface="Arial"/>
              </a:rPr>
              <a:t>‹#›</a:t>
            </a:fld>
            <a:endParaRPr/>
          </a:p>
        </p:txBody>
      </p:sp>
      <p:sp>
        <p:nvSpPr>
          <p:cNvPr id="223" name="Google Shape;223;p27"/>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9.3:  </a:t>
            </a:r>
            <a:r>
              <a:rPr b="1" i="1" lang="en-US" sz="2000" u="none">
                <a:solidFill>
                  <a:schemeClr val="dk1"/>
                </a:solidFill>
                <a:latin typeface="Times"/>
                <a:ea typeface="Times"/>
                <a:cs typeface="Times"/>
                <a:sym typeface="Times"/>
              </a:rPr>
              <a:t>Dividing the data-link layer into two sublayers</a:t>
            </a:r>
            <a:endParaRPr/>
          </a:p>
        </p:txBody>
      </p:sp>
      <p:pic>
        <p:nvPicPr>
          <p:cNvPr id="224" name="Google Shape;224;p27"/>
          <p:cNvPicPr preferRelativeResize="0"/>
          <p:nvPr/>
        </p:nvPicPr>
        <p:blipFill rotWithShape="1">
          <a:blip r:embed="rId3">
            <a:alphaModFix/>
          </a:blip>
          <a:srcRect b="0" l="0" r="0" t="0"/>
          <a:stretch/>
        </p:blipFill>
        <p:spPr>
          <a:xfrm>
            <a:off x="304800" y="984250"/>
            <a:ext cx="4741862" cy="2443162"/>
          </a:xfrm>
          <a:prstGeom prst="rect">
            <a:avLst/>
          </a:prstGeom>
          <a:noFill/>
          <a:ln>
            <a:noFill/>
          </a:ln>
        </p:spPr>
      </p:pic>
      <p:pic>
        <p:nvPicPr>
          <p:cNvPr id="225" name="Google Shape;225;p27"/>
          <p:cNvPicPr preferRelativeResize="0"/>
          <p:nvPr/>
        </p:nvPicPr>
        <p:blipFill rotWithShape="1">
          <a:blip r:embed="rId4">
            <a:alphaModFix/>
          </a:blip>
          <a:srcRect b="0" l="0" r="0" t="0"/>
          <a:stretch/>
        </p:blipFill>
        <p:spPr>
          <a:xfrm>
            <a:off x="3810000" y="3733800"/>
            <a:ext cx="4741862" cy="24431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9.</a:t>
            </a:r>
            <a:fld id="{00000000-1234-1234-1234-123412341234}" type="slidenum">
              <a:rPr b="1" i="0" lang="en-US" sz="1200" u="none">
                <a:solidFill>
                  <a:schemeClr val="dk1"/>
                </a:solidFill>
                <a:latin typeface="Arial"/>
                <a:ea typeface="Arial"/>
                <a:cs typeface="Arial"/>
                <a:sym typeface="Arial"/>
              </a:rPr>
              <a:t>‹#›</a:t>
            </a:fld>
            <a:endParaRPr/>
          </a:p>
        </p:txBody>
      </p:sp>
      <p:sp>
        <p:nvSpPr>
          <p:cNvPr id="232" name="Google Shape;232;p28"/>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33" name="Google Shape;233;p28"/>
          <p:cNvSpPr txBox="1"/>
          <p:nvPr/>
        </p:nvSpPr>
        <p:spPr>
          <a:xfrm>
            <a:off x="228600" y="406400"/>
            <a:ext cx="6294437" cy="579437"/>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New Roman"/>
              <a:buNone/>
            </a:pPr>
            <a:r>
              <a:rPr b="1" i="0" lang="en-US" sz="3200" u="none" cap="none" strike="noStrike">
                <a:solidFill>
                  <a:schemeClr val="dk1"/>
                </a:solidFill>
                <a:latin typeface="Times New Roman"/>
                <a:ea typeface="Times New Roman"/>
                <a:cs typeface="Times New Roman"/>
                <a:sym typeface="Times New Roman"/>
              </a:rPr>
              <a:t>5-4  LINK-LAYER ADDRESSING</a:t>
            </a:r>
            <a:endParaRPr/>
          </a:p>
        </p:txBody>
      </p:sp>
      <p:sp>
        <p:nvSpPr>
          <p:cNvPr id="234" name="Google Shape;234;p28"/>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35" name="Google Shape;235;p28"/>
          <p:cNvSpPr txBox="1"/>
          <p:nvPr/>
        </p:nvSpPr>
        <p:spPr>
          <a:xfrm>
            <a:off x="381000" y="1765300"/>
            <a:ext cx="8153400" cy="4965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In Chapter 18, we will discuss IP addresses as the identifiers at the network layer. However, in a internetwork such as the Internet we cannot make a datagram reach its destination using only IP addresses. The source and destination IP addresses define the two ends but cannot define which links the packet  should pass through.</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9.</a:t>
            </a:r>
            <a:fld id="{00000000-1234-1234-1234-123412341234}" type="slidenum">
              <a:rPr b="1" i="0" lang="en-US" sz="1200" u="none">
                <a:solidFill>
                  <a:schemeClr val="dk1"/>
                </a:solidFill>
                <a:latin typeface="Arial"/>
                <a:ea typeface="Arial"/>
                <a:cs typeface="Arial"/>
                <a:sym typeface="Arial"/>
              </a:rPr>
              <a:t>‹#›</a:t>
            </a:fld>
            <a:endParaRPr/>
          </a:p>
        </p:txBody>
      </p:sp>
      <p:sp>
        <p:nvSpPr>
          <p:cNvPr id="242" name="Google Shape;242;p29"/>
          <p:cNvSpPr txBox="1"/>
          <p:nvPr/>
        </p:nvSpPr>
        <p:spPr>
          <a:xfrm>
            <a:off x="152400" y="133350"/>
            <a:ext cx="88392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9.5:  </a:t>
            </a:r>
            <a:r>
              <a:rPr b="1" i="1" lang="en-US" sz="2000" u="none">
                <a:solidFill>
                  <a:schemeClr val="dk1"/>
                </a:solidFill>
                <a:latin typeface="Times"/>
                <a:ea typeface="Times"/>
                <a:cs typeface="Times"/>
                <a:sym typeface="Times"/>
              </a:rPr>
              <a:t>IP addresses and link-layer addresses in a small internet</a:t>
            </a:r>
            <a:endParaRPr/>
          </a:p>
        </p:txBody>
      </p:sp>
      <p:pic>
        <p:nvPicPr>
          <p:cNvPr id="243" name="Google Shape;243;p29"/>
          <p:cNvPicPr preferRelativeResize="0"/>
          <p:nvPr/>
        </p:nvPicPr>
        <p:blipFill rotWithShape="1">
          <a:blip r:embed="rId3">
            <a:alphaModFix/>
          </a:blip>
          <a:srcRect b="0" l="0" r="0" t="0"/>
          <a:stretch/>
        </p:blipFill>
        <p:spPr>
          <a:xfrm>
            <a:off x="457200" y="942975"/>
            <a:ext cx="8077200" cy="5457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9.</a:t>
            </a:r>
            <a:fld id="{00000000-1234-1234-1234-123412341234}" type="slidenum">
              <a:rPr b="1" i="0" lang="en-US" sz="1200" u="none">
                <a:solidFill>
                  <a:schemeClr val="dk1"/>
                </a:solidFill>
                <a:latin typeface="Arial"/>
                <a:ea typeface="Arial"/>
                <a:cs typeface="Arial"/>
                <a:sym typeface="Arial"/>
              </a:rPr>
              <a:t>‹#›</a:t>
            </a:fld>
            <a:endParaRPr/>
          </a:p>
        </p:txBody>
      </p:sp>
      <p:sp>
        <p:nvSpPr>
          <p:cNvPr id="250" name="Google Shape;250;p30"/>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51" name="Google Shape;251;p3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52" name="Google Shape;252;p30"/>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53" name="Google Shape;253;p3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54" name="Google Shape;254;p3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55" name="Google Shape;255;p30"/>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56" name="Google Shape;256;p3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57" name="Google Shape;257;p30"/>
          <p:cNvSpPr txBox="1"/>
          <p:nvPr/>
        </p:nvSpPr>
        <p:spPr>
          <a:xfrm>
            <a:off x="1143000" y="0"/>
            <a:ext cx="60642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9.2.1  Three Types of addresses</a:t>
            </a:r>
            <a:endParaRPr/>
          </a:p>
        </p:txBody>
      </p:sp>
      <p:sp>
        <p:nvSpPr>
          <p:cNvPr id="258" name="Google Shape;258;p30"/>
          <p:cNvSpPr txBox="1"/>
          <p:nvPr/>
        </p:nvSpPr>
        <p:spPr>
          <a:xfrm>
            <a:off x="381000" y="1293812"/>
            <a:ext cx="7924800" cy="9461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Some link-layer protocols define three types of addresses: unicast, multicast, and broadcast.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1"/>
          <p:cNvSpPr txBox="1"/>
          <p:nvPr/>
        </p:nvSpPr>
        <p:spPr>
          <a:xfrm>
            <a:off x="76200" y="696912"/>
            <a:ext cx="8839200" cy="265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As we will see in Chapter 13, the unicast link-layer addresses in the most common LAN, Ethernet, are 48 bits (six bytes) that are presented as 12 hexadecimal digits separated by colons; for example, the following is a link-layer address of a computer. The second digit needs to be an odd number.</a:t>
            </a:r>
            <a:endParaRPr/>
          </a:p>
        </p:txBody>
      </p:sp>
      <p:grpSp>
        <p:nvGrpSpPr>
          <p:cNvPr id="265" name="Google Shape;265;p31"/>
          <p:cNvGrpSpPr/>
          <p:nvPr/>
        </p:nvGrpSpPr>
        <p:grpSpPr>
          <a:xfrm>
            <a:off x="0" y="0"/>
            <a:ext cx="9144000" cy="609600"/>
            <a:chOff x="0" y="2448"/>
            <a:chExt cx="5760" cy="384"/>
          </a:xfrm>
        </p:grpSpPr>
        <p:sp>
          <p:nvSpPr>
            <p:cNvPr id="266" name="Google Shape;266;p31"/>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67" name="Google Shape;267;p31"/>
            <p:cNvSpPr txBox="1"/>
            <p:nvPr/>
          </p:nvSpPr>
          <p:spPr>
            <a:xfrm>
              <a:off x="0" y="2448"/>
              <a:ext cx="1703"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9.1</a:t>
              </a:r>
              <a:endParaRPr/>
            </a:p>
          </p:txBody>
        </p:sp>
      </p:grpSp>
      <p:sp>
        <p:nvSpPr>
          <p:cNvPr id="268" name="Google Shape;268;p31"/>
          <p:cNvSpPr txBox="1"/>
          <p:nvPr/>
        </p:nvSpPr>
        <p:spPr>
          <a:xfrm>
            <a:off x="1981200" y="3911600"/>
            <a:ext cx="5148262" cy="7016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000"/>
              <a:buFont typeface="Arial Black"/>
              <a:buNone/>
            </a:pPr>
            <a:r>
              <a:rPr b="1" i="0" lang="en-US" sz="4000" u="none">
                <a:solidFill>
                  <a:schemeClr val="dk1"/>
                </a:solidFill>
                <a:latin typeface="Arial Black"/>
                <a:ea typeface="Arial Black"/>
                <a:cs typeface="Arial Black"/>
                <a:sym typeface="Arial Black"/>
              </a:rPr>
              <a:t>A</a:t>
            </a:r>
            <a:r>
              <a:rPr b="1" i="0" lang="en-US" sz="4000" u="none">
                <a:solidFill>
                  <a:srgbClr val="FF0000"/>
                </a:solidFill>
                <a:latin typeface="Arial Black"/>
                <a:ea typeface="Arial Black"/>
                <a:cs typeface="Arial Black"/>
                <a:sym typeface="Arial Black"/>
              </a:rPr>
              <a:t>3</a:t>
            </a:r>
            <a:r>
              <a:rPr b="1" i="0" lang="en-US" sz="4000" u="none">
                <a:solidFill>
                  <a:schemeClr val="dk1"/>
                </a:solidFill>
                <a:latin typeface="Arial Black"/>
                <a:ea typeface="Arial Black"/>
                <a:cs typeface="Arial Black"/>
                <a:sym typeface="Arial Black"/>
              </a:rPr>
              <a:t>:34:45:11:92:F1</a:t>
            </a:r>
            <a:endParaRPr/>
          </a:p>
        </p:txBody>
      </p:sp>
      <p:sp>
        <p:nvSpPr>
          <p:cNvPr id="269" name="Google Shape;269;p3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9.</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2"/>
          <p:cNvSpPr txBox="1"/>
          <p:nvPr/>
        </p:nvSpPr>
        <p:spPr>
          <a:xfrm>
            <a:off x="76200" y="696912"/>
            <a:ext cx="8839200" cy="265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As we will see in Chapter 13, the multicast link-layer addresses in the most common LAN, Ethernet, are 48 bits (six bytes) that are presented as 12 hexadecimal digits separated by colons. The second digit, however, needs to be an even number in hexadecimal. The following shows a</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multicast address:</a:t>
            </a:r>
            <a:endParaRPr/>
          </a:p>
        </p:txBody>
      </p:sp>
      <p:grpSp>
        <p:nvGrpSpPr>
          <p:cNvPr id="276" name="Google Shape;276;p32"/>
          <p:cNvGrpSpPr/>
          <p:nvPr/>
        </p:nvGrpSpPr>
        <p:grpSpPr>
          <a:xfrm>
            <a:off x="0" y="0"/>
            <a:ext cx="9144000" cy="609600"/>
            <a:chOff x="0" y="2448"/>
            <a:chExt cx="5760" cy="384"/>
          </a:xfrm>
        </p:grpSpPr>
        <p:sp>
          <p:nvSpPr>
            <p:cNvPr id="277" name="Google Shape;277;p32"/>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8" name="Google Shape;278;p32"/>
            <p:cNvSpPr txBox="1"/>
            <p:nvPr/>
          </p:nvSpPr>
          <p:spPr>
            <a:xfrm>
              <a:off x="0" y="2448"/>
              <a:ext cx="1703"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9.2</a:t>
              </a:r>
              <a:endParaRPr/>
            </a:p>
          </p:txBody>
        </p:sp>
      </p:grpSp>
      <p:sp>
        <p:nvSpPr>
          <p:cNvPr id="279" name="Google Shape;279;p32"/>
          <p:cNvSpPr txBox="1"/>
          <p:nvPr/>
        </p:nvSpPr>
        <p:spPr>
          <a:xfrm>
            <a:off x="1600200" y="4106862"/>
            <a:ext cx="56515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400"/>
              <a:buFont typeface="Arial Black"/>
              <a:buNone/>
            </a:pPr>
            <a:r>
              <a:rPr b="1" i="0" lang="en-US" sz="4400" u="none">
                <a:solidFill>
                  <a:schemeClr val="dk1"/>
                </a:solidFill>
                <a:latin typeface="Arial Black"/>
                <a:ea typeface="Arial Black"/>
                <a:cs typeface="Arial Black"/>
                <a:sym typeface="Arial Black"/>
              </a:rPr>
              <a:t>A</a:t>
            </a:r>
            <a:r>
              <a:rPr b="1" i="0" lang="en-US" sz="4400" u="none">
                <a:solidFill>
                  <a:srgbClr val="FF0000"/>
                </a:solidFill>
                <a:latin typeface="Arial Black"/>
                <a:ea typeface="Arial Black"/>
                <a:cs typeface="Arial Black"/>
                <a:sym typeface="Arial Black"/>
              </a:rPr>
              <a:t>2</a:t>
            </a:r>
            <a:r>
              <a:rPr b="1" i="0" lang="en-US" sz="4400" u="none">
                <a:solidFill>
                  <a:schemeClr val="dk1"/>
                </a:solidFill>
                <a:latin typeface="Arial Black"/>
                <a:ea typeface="Arial Black"/>
                <a:cs typeface="Arial Black"/>
                <a:sym typeface="Arial Black"/>
              </a:rPr>
              <a:t>:34:45:11:92:F1</a:t>
            </a:r>
            <a:endParaRPr/>
          </a:p>
        </p:txBody>
      </p:sp>
      <p:sp>
        <p:nvSpPr>
          <p:cNvPr id="280" name="Google Shape;280;p3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9.</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3"/>
          <p:cNvSpPr txBox="1"/>
          <p:nvPr/>
        </p:nvSpPr>
        <p:spPr>
          <a:xfrm>
            <a:off x="76200" y="696912"/>
            <a:ext cx="8839200" cy="18002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As we will see in Chapter 13, the broadcast link-layer addresses in the most common LAN, Ethernet, are 48 bits, all 1s, that are presented as 12 hexadecimal digits separated by colons. The following shows a broadcast address:</a:t>
            </a:r>
            <a:endParaRPr/>
          </a:p>
        </p:txBody>
      </p:sp>
      <p:grpSp>
        <p:nvGrpSpPr>
          <p:cNvPr id="287" name="Google Shape;287;p33"/>
          <p:cNvGrpSpPr/>
          <p:nvPr/>
        </p:nvGrpSpPr>
        <p:grpSpPr>
          <a:xfrm>
            <a:off x="0" y="0"/>
            <a:ext cx="9144000" cy="609600"/>
            <a:chOff x="0" y="2448"/>
            <a:chExt cx="5760" cy="384"/>
          </a:xfrm>
        </p:grpSpPr>
        <p:sp>
          <p:nvSpPr>
            <p:cNvPr id="288" name="Google Shape;288;p33"/>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89" name="Google Shape;289;p33"/>
            <p:cNvSpPr txBox="1"/>
            <p:nvPr/>
          </p:nvSpPr>
          <p:spPr>
            <a:xfrm>
              <a:off x="0" y="2448"/>
              <a:ext cx="1703"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9.3</a:t>
              </a:r>
              <a:endParaRPr/>
            </a:p>
          </p:txBody>
        </p:sp>
      </p:grpSp>
      <p:pic>
        <p:nvPicPr>
          <p:cNvPr id="290" name="Google Shape;290;p33"/>
          <p:cNvPicPr preferRelativeResize="0"/>
          <p:nvPr/>
        </p:nvPicPr>
        <p:blipFill rotWithShape="1">
          <a:blip r:embed="rId3">
            <a:alphaModFix/>
          </a:blip>
          <a:srcRect b="0" l="0" r="0" t="0"/>
          <a:stretch/>
        </p:blipFill>
        <p:spPr>
          <a:xfrm>
            <a:off x="1795462" y="3048000"/>
            <a:ext cx="5553075" cy="1371600"/>
          </a:xfrm>
          <a:prstGeom prst="rect">
            <a:avLst/>
          </a:prstGeom>
          <a:noFill/>
          <a:ln>
            <a:noFill/>
          </a:ln>
        </p:spPr>
      </p:pic>
      <p:sp>
        <p:nvSpPr>
          <p:cNvPr id="291" name="Google Shape;291;p3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9.</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9.</a:t>
            </a:r>
            <a:fld id="{00000000-1234-1234-1234-123412341234}" type="slidenum">
              <a:rPr b="1" i="0" lang="en-US" sz="1200" u="none">
                <a:solidFill>
                  <a:schemeClr val="dk1"/>
                </a:solidFill>
                <a:latin typeface="Arial"/>
                <a:ea typeface="Arial"/>
                <a:cs typeface="Arial"/>
                <a:sym typeface="Arial"/>
              </a:rPr>
              <a:t>‹#›</a:t>
            </a:fld>
            <a:endParaRPr/>
          </a:p>
        </p:txBody>
      </p:sp>
      <p:sp>
        <p:nvSpPr>
          <p:cNvPr id="298" name="Google Shape;298;p34"/>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99" name="Google Shape;299;p3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00" name="Google Shape;300;p34"/>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01" name="Google Shape;301;p3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02" name="Google Shape;302;p3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03" name="Google Shape;303;p34"/>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04" name="Google Shape;304;p3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05" name="Google Shape;305;p34"/>
          <p:cNvSpPr txBox="1"/>
          <p:nvPr/>
        </p:nvSpPr>
        <p:spPr>
          <a:xfrm>
            <a:off x="1143000" y="0"/>
            <a:ext cx="23304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9.2.2   ARP</a:t>
            </a:r>
            <a:endParaRPr/>
          </a:p>
        </p:txBody>
      </p:sp>
      <p:sp>
        <p:nvSpPr>
          <p:cNvPr id="306" name="Google Shape;306;p34"/>
          <p:cNvSpPr txBox="1"/>
          <p:nvPr/>
        </p:nvSpPr>
        <p:spPr>
          <a:xfrm>
            <a:off x="381000" y="1293812"/>
            <a:ext cx="7924800" cy="308133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Anytime a node has an IP datagram to send to another node in a link, it has the IP address of the receiving node. However, the IP address of the next node is not helpful in moving a frame through a link; we need the link-layer address of the next node. This is the time when the Address Resolution Protocol (ARP) becomes helpful.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6" name="Google Shape;96;p1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7" name="Google Shape;97;p17"/>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8" name="Google Shape;98;p1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9" name="Google Shape;99;p1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0" name="Google Shape;100;p17"/>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1" name="Google Shape;101;p1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2" name="Google Shape;102;p17"/>
          <p:cNvSpPr txBox="1"/>
          <p:nvPr/>
        </p:nvSpPr>
        <p:spPr>
          <a:xfrm>
            <a:off x="1066800" y="-76200"/>
            <a:ext cx="418623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3600"/>
              <a:buFont typeface="Arial"/>
              <a:buNone/>
            </a:pPr>
            <a:r>
              <a:rPr b="1" i="0" lang="en-US" sz="3600" u="none">
                <a:solidFill>
                  <a:srgbClr val="FF0000"/>
                </a:solidFill>
                <a:latin typeface="Arial"/>
                <a:ea typeface="Arial"/>
                <a:cs typeface="Arial"/>
                <a:sym typeface="Arial"/>
              </a:rPr>
              <a:t>Chapter 9: Outline</a:t>
            </a:r>
            <a:endParaRPr/>
          </a:p>
        </p:txBody>
      </p:sp>
      <p:sp>
        <p:nvSpPr>
          <p:cNvPr id="103" name="Google Shape;103;p17"/>
          <p:cNvSpPr txBox="1"/>
          <p:nvPr/>
        </p:nvSpPr>
        <p:spPr>
          <a:xfrm>
            <a:off x="152400" y="1524000"/>
            <a:ext cx="8458200" cy="7620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C00000"/>
              </a:buClr>
              <a:buSzPts val="3200"/>
              <a:buFont typeface="Times"/>
              <a:buNone/>
            </a:pPr>
            <a:r>
              <a:rPr b="1" i="1" lang="en-US" sz="3200" u="none">
                <a:solidFill>
                  <a:srgbClr val="C00000"/>
                </a:solidFill>
                <a:latin typeface="Times"/>
                <a:ea typeface="Times"/>
                <a:cs typeface="Times"/>
                <a:sym typeface="Times"/>
              </a:rPr>
              <a:t>  9.1  </a:t>
            </a:r>
            <a:r>
              <a:rPr b="1" i="1" lang="en-US" sz="3200" u="none">
                <a:solidFill>
                  <a:srgbClr val="0000CC"/>
                </a:solidFill>
                <a:latin typeface="Times"/>
                <a:ea typeface="Times"/>
                <a:cs typeface="Times"/>
                <a:sym typeface="Times"/>
              </a:rPr>
              <a:t>INTRODUCTION</a:t>
            </a:r>
            <a:endParaRPr/>
          </a:p>
        </p:txBody>
      </p:sp>
      <p:sp>
        <p:nvSpPr>
          <p:cNvPr id="104" name="Google Shape;104;p17"/>
          <p:cNvSpPr txBox="1"/>
          <p:nvPr/>
        </p:nvSpPr>
        <p:spPr>
          <a:xfrm>
            <a:off x="152400" y="2971800"/>
            <a:ext cx="8458200" cy="7620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C00000"/>
              </a:buClr>
              <a:buSzPts val="3200"/>
              <a:buFont typeface="Times"/>
              <a:buNone/>
            </a:pPr>
            <a:r>
              <a:rPr b="1" i="1" lang="en-US" sz="3200" u="none">
                <a:solidFill>
                  <a:srgbClr val="C00000"/>
                </a:solidFill>
                <a:latin typeface="Times"/>
                <a:ea typeface="Times"/>
                <a:cs typeface="Times"/>
                <a:sym typeface="Times"/>
              </a:rPr>
              <a:t>  9.2  </a:t>
            </a:r>
            <a:r>
              <a:rPr b="1" i="1" lang="en-US" sz="3200" u="none">
                <a:solidFill>
                  <a:srgbClr val="0000CC"/>
                </a:solidFill>
                <a:latin typeface="Times"/>
                <a:ea typeface="Times"/>
                <a:cs typeface="Times"/>
                <a:sym typeface="Times"/>
              </a:rPr>
              <a:t>LINK-LAYER ADDRESSING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animEffect filter="fade" transition="in">
                                      <p:cBhvr>
                                        <p:cTn dur="500"/>
                                        <p:tgtEl>
                                          <p:spTgt spid="1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0" st="0"/>
                                            </p:txEl>
                                          </p:spTgt>
                                        </p:tgtEl>
                                        <p:attrNameLst>
                                          <p:attrName>style.visibility</p:attrName>
                                        </p:attrNameLst>
                                      </p:cBhvr>
                                      <p:to>
                                        <p:strVal val="visible"/>
                                      </p:to>
                                    </p:set>
                                    <p:animEffect filter="fade" transition="in">
                                      <p:cBhvr>
                                        <p:cTn dur="500"/>
                                        <p:tgtEl>
                                          <p:spTgt spid="10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9.</a:t>
            </a:r>
            <a:fld id="{00000000-1234-1234-1234-123412341234}" type="slidenum">
              <a:rPr b="1" i="0" lang="en-US" sz="1200" u="none">
                <a:solidFill>
                  <a:schemeClr val="dk1"/>
                </a:solidFill>
                <a:latin typeface="Arial"/>
                <a:ea typeface="Arial"/>
                <a:cs typeface="Arial"/>
                <a:sym typeface="Arial"/>
              </a:rPr>
              <a:t>‹#›</a:t>
            </a:fld>
            <a:endParaRPr/>
          </a:p>
        </p:txBody>
      </p:sp>
      <p:sp>
        <p:nvSpPr>
          <p:cNvPr id="313" name="Google Shape;313;p35"/>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9.6:  </a:t>
            </a:r>
            <a:r>
              <a:rPr b="1" i="1" lang="en-US" sz="2000" u="none">
                <a:solidFill>
                  <a:schemeClr val="dk1"/>
                </a:solidFill>
                <a:latin typeface="Times"/>
                <a:ea typeface="Times"/>
                <a:cs typeface="Times"/>
                <a:sym typeface="Times"/>
              </a:rPr>
              <a:t>Position of ARP in TCP/IP protocol suite</a:t>
            </a:r>
            <a:endParaRPr/>
          </a:p>
        </p:txBody>
      </p:sp>
      <p:pic>
        <p:nvPicPr>
          <p:cNvPr id="314" name="Google Shape;314;p35"/>
          <p:cNvPicPr preferRelativeResize="0"/>
          <p:nvPr/>
        </p:nvPicPr>
        <p:blipFill rotWithShape="1">
          <a:blip r:embed="rId3">
            <a:alphaModFix/>
          </a:blip>
          <a:srcRect b="0" l="0" r="0" t="0"/>
          <a:stretch/>
        </p:blipFill>
        <p:spPr>
          <a:xfrm>
            <a:off x="742950" y="2452687"/>
            <a:ext cx="6953250" cy="25003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2000"/>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9.</a:t>
            </a:r>
            <a:fld id="{00000000-1234-1234-1234-123412341234}" type="slidenum">
              <a:rPr b="1" i="0" lang="en-US" sz="1200" u="none">
                <a:solidFill>
                  <a:schemeClr val="dk1"/>
                </a:solidFill>
                <a:latin typeface="Arial"/>
                <a:ea typeface="Arial"/>
                <a:cs typeface="Arial"/>
                <a:sym typeface="Arial"/>
              </a:rPr>
              <a:t>‹#›</a:t>
            </a:fld>
            <a:endParaRPr/>
          </a:p>
        </p:txBody>
      </p:sp>
      <p:sp>
        <p:nvSpPr>
          <p:cNvPr id="321" name="Google Shape;321;p36"/>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9.7:  </a:t>
            </a:r>
            <a:r>
              <a:rPr b="1" i="1" lang="en-US" sz="2000" u="none">
                <a:solidFill>
                  <a:schemeClr val="dk1"/>
                </a:solidFill>
                <a:latin typeface="Times"/>
                <a:ea typeface="Times"/>
                <a:cs typeface="Times"/>
                <a:sym typeface="Times"/>
              </a:rPr>
              <a:t>ARP operation</a:t>
            </a:r>
            <a:endParaRPr/>
          </a:p>
        </p:txBody>
      </p:sp>
      <p:pic>
        <p:nvPicPr>
          <p:cNvPr id="322" name="Google Shape;322;p36"/>
          <p:cNvPicPr preferRelativeResize="0"/>
          <p:nvPr/>
        </p:nvPicPr>
        <p:blipFill rotWithShape="1">
          <a:blip r:embed="rId3">
            <a:alphaModFix/>
          </a:blip>
          <a:srcRect b="0" l="0" r="0" t="0"/>
          <a:stretch/>
        </p:blipFill>
        <p:spPr>
          <a:xfrm>
            <a:off x="477837" y="762000"/>
            <a:ext cx="7889875" cy="2747962"/>
          </a:xfrm>
          <a:prstGeom prst="rect">
            <a:avLst/>
          </a:prstGeom>
          <a:noFill/>
          <a:ln>
            <a:noFill/>
          </a:ln>
        </p:spPr>
      </p:pic>
      <p:pic>
        <p:nvPicPr>
          <p:cNvPr id="323" name="Google Shape;323;p36"/>
          <p:cNvPicPr preferRelativeResize="0"/>
          <p:nvPr/>
        </p:nvPicPr>
        <p:blipFill rotWithShape="1">
          <a:blip r:embed="rId4">
            <a:alphaModFix/>
          </a:blip>
          <a:srcRect b="0" l="0" r="0" t="0"/>
          <a:stretch/>
        </p:blipFill>
        <p:spPr>
          <a:xfrm>
            <a:off x="465137" y="3810000"/>
            <a:ext cx="7916862" cy="2733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20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2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9.</a:t>
            </a:r>
            <a:fld id="{00000000-1234-1234-1234-123412341234}" type="slidenum">
              <a:rPr b="1" i="0" lang="en-US" sz="1200" u="none">
                <a:solidFill>
                  <a:schemeClr val="dk1"/>
                </a:solidFill>
                <a:latin typeface="Arial"/>
                <a:ea typeface="Arial"/>
                <a:cs typeface="Arial"/>
                <a:sym typeface="Arial"/>
              </a:rPr>
              <a:t>‹#›</a:t>
            </a:fld>
            <a:endParaRPr/>
          </a:p>
        </p:txBody>
      </p:sp>
      <p:sp>
        <p:nvSpPr>
          <p:cNvPr id="330" name="Google Shape;330;p37"/>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9.8:  </a:t>
            </a:r>
            <a:r>
              <a:rPr b="1" i="1" lang="en-US" sz="2000" u="none">
                <a:solidFill>
                  <a:schemeClr val="dk1"/>
                </a:solidFill>
                <a:latin typeface="Times"/>
                <a:ea typeface="Times"/>
                <a:cs typeface="Times"/>
                <a:sym typeface="Times"/>
              </a:rPr>
              <a:t>ARP packet</a:t>
            </a:r>
            <a:endParaRPr/>
          </a:p>
        </p:txBody>
      </p:sp>
      <p:pic>
        <p:nvPicPr>
          <p:cNvPr id="331" name="Google Shape;331;p37"/>
          <p:cNvPicPr preferRelativeResize="0"/>
          <p:nvPr/>
        </p:nvPicPr>
        <p:blipFill rotWithShape="1">
          <a:blip r:embed="rId3">
            <a:alphaModFix/>
          </a:blip>
          <a:srcRect b="0" l="0" r="0" t="0"/>
          <a:stretch/>
        </p:blipFill>
        <p:spPr>
          <a:xfrm>
            <a:off x="935037" y="2239962"/>
            <a:ext cx="7065962" cy="4008437"/>
          </a:xfrm>
          <a:prstGeom prst="rect">
            <a:avLst/>
          </a:prstGeom>
          <a:noFill/>
          <a:ln>
            <a:noFill/>
          </a:ln>
        </p:spPr>
      </p:pic>
      <p:pic>
        <p:nvPicPr>
          <p:cNvPr id="332" name="Google Shape;332;p37"/>
          <p:cNvPicPr preferRelativeResize="0"/>
          <p:nvPr/>
        </p:nvPicPr>
        <p:blipFill rotWithShape="1">
          <a:blip r:embed="rId4">
            <a:alphaModFix/>
          </a:blip>
          <a:srcRect b="0" l="0" r="0" t="0"/>
          <a:stretch/>
        </p:blipFill>
        <p:spPr>
          <a:xfrm>
            <a:off x="2779712" y="1219200"/>
            <a:ext cx="3849687" cy="647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8"/>
          <p:cNvSpPr txBox="1"/>
          <p:nvPr/>
        </p:nvSpPr>
        <p:spPr>
          <a:xfrm>
            <a:off x="76200" y="696912"/>
            <a:ext cx="8839200" cy="222726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 host with IP address N1 and MAC address L1 has a packet to send to another host with IP address N2 and physical address L2 (which is unknown to the first host). The two hosts are on the same network. Figure 9.9 shows the ARP request and response messages.</a:t>
            </a:r>
            <a:endParaRPr/>
          </a:p>
        </p:txBody>
      </p:sp>
      <p:grpSp>
        <p:nvGrpSpPr>
          <p:cNvPr id="339" name="Google Shape;339;p38"/>
          <p:cNvGrpSpPr/>
          <p:nvPr/>
        </p:nvGrpSpPr>
        <p:grpSpPr>
          <a:xfrm>
            <a:off x="0" y="0"/>
            <a:ext cx="9144000" cy="609600"/>
            <a:chOff x="0" y="2448"/>
            <a:chExt cx="5760" cy="384"/>
          </a:xfrm>
        </p:grpSpPr>
        <p:sp>
          <p:nvSpPr>
            <p:cNvPr id="340" name="Google Shape;340;p38"/>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41" name="Google Shape;341;p38"/>
            <p:cNvSpPr txBox="1"/>
            <p:nvPr/>
          </p:nvSpPr>
          <p:spPr>
            <a:xfrm>
              <a:off x="0" y="2448"/>
              <a:ext cx="1703"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9.4</a:t>
              </a:r>
              <a:endParaRPr/>
            </a:p>
          </p:txBody>
        </p:sp>
      </p:grpSp>
      <p:sp>
        <p:nvSpPr>
          <p:cNvPr id="342" name="Google Shape;342;p3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9.</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xEl>
                                              <p:pRg end="0" st="0"/>
                                            </p:txEl>
                                          </p:spTgt>
                                        </p:tgtEl>
                                        <p:attrNameLst>
                                          <p:attrName>style.visibility</p:attrName>
                                        </p:attrNameLst>
                                      </p:cBhvr>
                                      <p:to>
                                        <p:strVal val="visible"/>
                                      </p:to>
                                    </p:set>
                                    <p:animEffect filter="fade" transition="in">
                                      <p:cBhvr>
                                        <p:cTn dur="500"/>
                                        <p:tgtEl>
                                          <p:spTgt spid="33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9.</a:t>
            </a:r>
            <a:fld id="{00000000-1234-1234-1234-123412341234}" type="slidenum">
              <a:rPr b="1" i="0" lang="en-US" sz="1200" u="none">
                <a:solidFill>
                  <a:schemeClr val="dk1"/>
                </a:solidFill>
                <a:latin typeface="Arial"/>
                <a:ea typeface="Arial"/>
                <a:cs typeface="Arial"/>
                <a:sym typeface="Arial"/>
              </a:rPr>
              <a:t>‹#›</a:t>
            </a:fld>
            <a:endParaRPr/>
          </a:p>
        </p:txBody>
      </p:sp>
      <p:sp>
        <p:nvSpPr>
          <p:cNvPr id="349" name="Google Shape;349;p39"/>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9.9:  </a:t>
            </a:r>
            <a:r>
              <a:rPr b="1" i="1" lang="en-US" sz="2000" u="none">
                <a:solidFill>
                  <a:schemeClr val="dk1"/>
                </a:solidFill>
                <a:latin typeface="Times"/>
                <a:ea typeface="Times"/>
                <a:cs typeface="Times"/>
                <a:sym typeface="Times"/>
              </a:rPr>
              <a:t>Example 9.4</a:t>
            </a:r>
            <a:endParaRPr/>
          </a:p>
        </p:txBody>
      </p:sp>
      <p:pic>
        <p:nvPicPr>
          <p:cNvPr id="350" name="Google Shape;350;p39"/>
          <p:cNvPicPr preferRelativeResize="0"/>
          <p:nvPr/>
        </p:nvPicPr>
        <p:blipFill rotWithShape="1">
          <a:blip r:embed="rId3">
            <a:alphaModFix/>
          </a:blip>
          <a:srcRect b="0" l="0" r="0" t="0"/>
          <a:stretch/>
        </p:blipFill>
        <p:spPr>
          <a:xfrm>
            <a:off x="338137" y="609600"/>
            <a:ext cx="7967662" cy="1233487"/>
          </a:xfrm>
          <a:prstGeom prst="rect">
            <a:avLst/>
          </a:prstGeom>
          <a:noFill/>
          <a:ln>
            <a:noFill/>
          </a:ln>
        </p:spPr>
      </p:pic>
      <p:pic>
        <p:nvPicPr>
          <p:cNvPr id="351" name="Google Shape;351;p39"/>
          <p:cNvPicPr preferRelativeResize="0"/>
          <p:nvPr/>
        </p:nvPicPr>
        <p:blipFill rotWithShape="1">
          <a:blip r:embed="rId4">
            <a:alphaModFix/>
          </a:blip>
          <a:srcRect b="0" l="0" r="0" t="0"/>
          <a:stretch/>
        </p:blipFill>
        <p:spPr>
          <a:xfrm>
            <a:off x="174625" y="2286000"/>
            <a:ext cx="6996112" cy="2101850"/>
          </a:xfrm>
          <a:prstGeom prst="rect">
            <a:avLst/>
          </a:prstGeom>
          <a:noFill/>
          <a:ln>
            <a:noFill/>
          </a:ln>
        </p:spPr>
      </p:pic>
      <p:pic>
        <p:nvPicPr>
          <p:cNvPr id="352" name="Google Shape;352;p39"/>
          <p:cNvPicPr preferRelativeResize="0"/>
          <p:nvPr/>
        </p:nvPicPr>
        <p:blipFill rotWithShape="1">
          <a:blip r:embed="rId5">
            <a:alphaModFix/>
          </a:blip>
          <a:srcRect b="0" l="0" r="0" t="0"/>
          <a:stretch/>
        </p:blipFill>
        <p:spPr>
          <a:xfrm>
            <a:off x="2243137" y="4572000"/>
            <a:ext cx="6086475" cy="18430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3250"/>
                                        <p:tgtEl>
                                          <p:spTgt spid="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3250"/>
                                        <p:tgtEl>
                                          <p:spTgt spid="3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9.</a:t>
            </a:r>
            <a:fld id="{00000000-1234-1234-1234-123412341234}" type="slidenum">
              <a:rPr b="1" i="0" lang="en-US" sz="1200" u="none">
                <a:solidFill>
                  <a:schemeClr val="dk1"/>
                </a:solidFill>
                <a:latin typeface="Arial"/>
                <a:ea typeface="Arial"/>
                <a:cs typeface="Arial"/>
                <a:sym typeface="Arial"/>
              </a:rPr>
              <a:t>‹#›</a:t>
            </a:fld>
            <a:endParaRPr/>
          </a:p>
        </p:txBody>
      </p:sp>
      <p:sp>
        <p:nvSpPr>
          <p:cNvPr id="359" name="Google Shape;359;p40"/>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9.10:  </a:t>
            </a:r>
            <a:r>
              <a:rPr b="1" i="1" lang="en-US" sz="2000" u="none">
                <a:solidFill>
                  <a:schemeClr val="dk1"/>
                </a:solidFill>
                <a:latin typeface="Times"/>
                <a:ea typeface="Times"/>
                <a:cs typeface="Times"/>
                <a:sym typeface="Times"/>
              </a:rPr>
              <a:t>The internet for our example</a:t>
            </a:r>
            <a:endParaRPr/>
          </a:p>
        </p:txBody>
      </p:sp>
      <p:pic>
        <p:nvPicPr>
          <p:cNvPr id="360" name="Google Shape;360;p40"/>
          <p:cNvPicPr preferRelativeResize="0"/>
          <p:nvPr/>
        </p:nvPicPr>
        <p:blipFill rotWithShape="1">
          <a:blip r:embed="rId3">
            <a:alphaModFix/>
          </a:blip>
          <a:srcRect b="0" l="0" r="0" t="0"/>
          <a:stretch/>
        </p:blipFill>
        <p:spPr>
          <a:xfrm>
            <a:off x="609600" y="2743200"/>
            <a:ext cx="7534275" cy="13985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9.</a:t>
            </a:r>
            <a:fld id="{00000000-1234-1234-1234-123412341234}" type="slidenum">
              <a:rPr b="1" i="0" lang="en-US" sz="1200" u="none">
                <a:solidFill>
                  <a:schemeClr val="dk1"/>
                </a:solidFill>
                <a:latin typeface="Arial"/>
                <a:ea typeface="Arial"/>
                <a:cs typeface="Arial"/>
                <a:sym typeface="Arial"/>
              </a:rPr>
              <a:t>‹#›</a:t>
            </a:fld>
            <a:endParaRPr/>
          </a:p>
        </p:txBody>
      </p:sp>
      <p:sp>
        <p:nvSpPr>
          <p:cNvPr id="367" name="Google Shape;367;p41"/>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9.11:  </a:t>
            </a:r>
            <a:r>
              <a:rPr b="1" i="1" lang="en-US" sz="2000" u="none">
                <a:solidFill>
                  <a:schemeClr val="dk1"/>
                </a:solidFill>
                <a:latin typeface="Times"/>
                <a:ea typeface="Times"/>
                <a:cs typeface="Times"/>
                <a:sym typeface="Times"/>
              </a:rPr>
              <a:t>Flow of packets at Alice site</a:t>
            </a:r>
            <a:endParaRPr/>
          </a:p>
        </p:txBody>
      </p:sp>
      <p:pic>
        <p:nvPicPr>
          <p:cNvPr id="368" name="Google Shape;368;p41"/>
          <p:cNvPicPr preferRelativeResize="0"/>
          <p:nvPr/>
        </p:nvPicPr>
        <p:blipFill rotWithShape="1">
          <a:blip r:embed="rId3">
            <a:alphaModFix/>
          </a:blip>
          <a:srcRect b="0" l="0" r="0" t="0"/>
          <a:stretch/>
        </p:blipFill>
        <p:spPr>
          <a:xfrm>
            <a:off x="609600" y="685800"/>
            <a:ext cx="7534275" cy="1398587"/>
          </a:xfrm>
          <a:prstGeom prst="rect">
            <a:avLst/>
          </a:prstGeom>
          <a:noFill/>
          <a:ln>
            <a:noFill/>
          </a:ln>
        </p:spPr>
      </p:pic>
      <p:pic>
        <p:nvPicPr>
          <p:cNvPr id="369" name="Google Shape;369;p41"/>
          <p:cNvPicPr preferRelativeResize="0"/>
          <p:nvPr/>
        </p:nvPicPr>
        <p:blipFill rotWithShape="1">
          <a:blip r:embed="rId4">
            <a:alphaModFix/>
          </a:blip>
          <a:srcRect b="0" l="0" r="0" t="0"/>
          <a:stretch/>
        </p:blipFill>
        <p:spPr>
          <a:xfrm>
            <a:off x="762000" y="2209800"/>
            <a:ext cx="6996112" cy="3781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3000"/>
                                        <p:tgtEl>
                                          <p:spTgt spid="3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9.</a:t>
            </a:r>
            <a:fld id="{00000000-1234-1234-1234-123412341234}" type="slidenum">
              <a:rPr b="1" i="0" lang="en-US" sz="1200" u="none">
                <a:solidFill>
                  <a:schemeClr val="dk1"/>
                </a:solidFill>
                <a:latin typeface="Arial"/>
                <a:ea typeface="Arial"/>
                <a:cs typeface="Arial"/>
                <a:sym typeface="Arial"/>
              </a:rPr>
              <a:t>‹#›</a:t>
            </a:fld>
            <a:endParaRPr/>
          </a:p>
        </p:txBody>
      </p:sp>
      <p:sp>
        <p:nvSpPr>
          <p:cNvPr id="376" name="Google Shape;376;p42"/>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9.12:  </a:t>
            </a:r>
            <a:r>
              <a:rPr b="1" i="1" lang="en-US" sz="2000" u="none">
                <a:solidFill>
                  <a:schemeClr val="dk1"/>
                </a:solidFill>
                <a:latin typeface="Times"/>
                <a:ea typeface="Times"/>
                <a:cs typeface="Times"/>
                <a:sym typeface="Times"/>
              </a:rPr>
              <a:t>Flow of activities at router R1</a:t>
            </a:r>
            <a:endParaRPr/>
          </a:p>
        </p:txBody>
      </p:sp>
      <p:pic>
        <p:nvPicPr>
          <p:cNvPr id="377" name="Google Shape;377;p42"/>
          <p:cNvPicPr preferRelativeResize="0"/>
          <p:nvPr/>
        </p:nvPicPr>
        <p:blipFill rotWithShape="1">
          <a:blip r:embed="rId3">
            <a:alphaModFix/>
          </a:blip>
          <a:srcRect b="0" l="0" r="0" t="0"/>
          <a:stretch/>
        </p:blipFill>
        <p:spPr>
          <a:xfrm>
            <a:off x="760412" y="2355850"/>
            <a:ext cx="7088187" cy="3892550"/>
          </a:xfrm>
          <a:prstGeom prst="rect">
            <a:avLst/>
          </a:prstGeom>
          <a:noFill/>
          <a:ln>
            <a:noFill/>
          </a:ln>
        </p:spPr>
      </p:pic>
      <p:pic>
        <p:nvPicPr>
          <p:cNvPr id="378" name="Google Shape;378;p42"/>
          <p:cNvPicPr preferRelativeResize="0"/>
          <p:nvPr/>
        </p:nvPicPr>
        <p:blipFill rotWithShape="1">
          <a:blip r:embed="rId4">
            <a:alphaModFix/>
          </a:blip>
          <a:srcRect b="0" l="0" r="0" t="0"/>
          <a:stretch/>
        </p:blipFill>
        <p:spPr>
          <a:xfrm>
            <a:off x="609600" y="887412"/>
            <a:ext cx="7534275" cy="13985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3250"/>
                                        <p:tgtEl>
                                          <p:spTgt spid="3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9.</a:t>
            </a:r>
            <a:fld id="{00000000-1234-1234-1234-123412341234}" type="slidenum">
              <a:rPr b="1" i="0" lang="en-US" sz="1200" u="none">
                <a:solidFill>
                  <a:schemeClr val="dk1"/>
                </a:solidFill>
                <a:latin typeface="Arial"/>
                <a:ea typeface="Arial"/>
                <a:cs typeface="Arial"/>
                <a:sym typeface="Arial"/>
              </a:rPr>
              <a:t>‹#›</a:t>
            </a:fld>
            <a:endParaRPr/>
          </a:p>
        </p:txBody>
      </p:sp>
      <p:sp>
        <p:nvSpPr>
          <p:cNvPr id="385" name="Google Shape;385;p43"/>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9.13:  </a:t>
            </a:r>
            <a:r>
              <a:rPr b="1" i="1" lang="en-US" sz="2000" u="none">
                <a:solidFill>
                  <a:schemeClr val="dk1"/>
                </a:solidFill>
                <a:latin typeface="Times"/>
                <a:ea typeface="Times"/>
                <a:cs typeface="Times"/>
                <a:sym typeface="Times"/>
              </a:rPr>
              <a:t>Flow of activities at router R2</a:t>
            </a:r>
            <a:endParaRPr/>
          </a:p>
        </p:txBody>
      </p:sp>
      <p:pic>
        <p:nvPicPr>
          <p:cNvPr id="386" name="Google Shape;386;p43"/>
          <p:cNvPicPr preferRelativeResize="0"/>
          <p:nvPr/>
        </p:nvPicPr>
        <p:blipFill rotWithShape="1">
          <a:blip r:embed="rId3">
            <a:alphaModFix/>
          </a:blip>
          <a:srcRect b="0" l="0" r="0" t="0"/>
          <a:stretch/>
        </p:blipFill>
        <p:spPr>
          <a:xfrm>
            <a:off x="695325" y="963612"/>
            <a:ext cx="7534275" cy="1398587"/>
          </a:xfrm>
          <a:prstGeom prst="rect">
            <a:avLst/>
          </a:prstGeom>
          <a:noFill/>
          <a:ln>
            <a:noFill/>
          </a:ln>
        </p:spPr>
      </p:pic>
      <p:pic>
        <p:nvPicPr>
          <p:cNvPr id="387" name="Google Shape;387;p43"/>
          <p:cNvPicPr preferRelativeResize="0"/>
          <p:nvPr/>
        </p:nvPicPr>
        <p:blipFill rotWithShape="1">
          <a:blip r:embed="rId4">
            <a:alphaModFix/>
          </a:blip>
          <a:srcRect b="0" l="0" r="0" t="0"/>
          <a:stretch/>
        </p:blipFill>
        <p:spPr>
          <a:xfrm>
            <a:off x="1371600" y="2306637"/>
            <a:ext cx="7092950" cy="3908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3250"/>
                                        <p:tgtEl>
                                          <p:spTgt spid="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9.</a:t>
            </a:r>
            <a:fld id="{00000000-1234-1234-1234-123412341234}" type="slidenum">
              <a:rPr b="1" i="0" lang="en-US" sz="1200" u="none">
                <a:solidFill>
                  <a:schemeClr val="dk1"/>
                </a:solidFill>
                <a:latin typeface="Arial"/>
                <a:ea typeface="Arial"/>
                <a:cs typeface="Arial"/>
                <a:sym typeface="Arial"/>
              </a:rPr>
              <a:t>‹#›</a:t>
            </a:fld>
            <a:endParaRPr/>
          </a:p>
        </p:txBody>
      </p:sp>
      <p:sp>
        <p:nvSpPr>
          <p:cNvPr id="394" name="Google Shape;394;p44"/>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9.14:  </a:t>
            </a:r>
            <a:r>
              <a:rPr b="1" i="1" lang="en-US" sz="2000" u="none">
                <a:solidFill>
                  <a:schemeClr val="dk1"/>
                </a:solidFill>
                <a:latin typeface="Times"/>
                <a:ea typeface="Times"/>
                <a:cs typeface="Times"/>
                <a:sym typeface="Times"/>
              </a:rPr>
              <a:t>Activities at Bob’s site</a:t>
            </a:r>
            <a:endParaRPr/>
          </a:p>
        </p:txBody>
      </p:sp>
      <p:pic>
        <p:nvPicPr>
          <p:cNvPr id="395" name="Google Shape;395;p44"/>
          <p:cNvPicPr preferRelativeResize="0"/>
          <p:nvPr/>
        </p:nvPicPr>
        <p:blipFill rotWithShape="1">
          <a:blip r:embed="rId3">
            <a:alphaModFix/>
          </a:blip>
          <a:srcRect b="0" l="0" r="0" t="0"/>
          <a:stretch/>
        </p:blipFill>
        <p:spPr>
          <a:xfrm>
            <a:off x="609600" y="887412"/>
            <a:ext cx="7534275" cy="1398587"/>
          </a:xfrm>
          <a:prstGeom prst="rect">
            <a:avLst/>
          </a:prstGeom>
          <a:noFill/>
          <a:ln>
            <a:noFill/>
          </a:ln>
        </p:spPr>
      </p:pic>
      <p:pic>
        <p:nvPicPr>
          <p:cNvPr id="396" name="Google Shape;396;p44"/>
          <p:cNvPicPr preferRelativeResize="0"/>
          <p:nvPr/>
        </p:nvPicPr>
        <p:blipFill rotWithShape="1">
          <a:blip r:embed="rId4">
            <a:alphaModFix/>
          </a:blip>
          <a:srcRect b="0" l="0" r="0" t="0"/>
          <a:stretch/>
        </p:blipFill>
        <p:spPr>
          <a:xfrm>
            <a:off x="3657600" y="2133600"/>
            <a:ext cx="3224212" cy="3451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2500"/>
                                        <p:tgtEl>
                                          <p:spTgt spid="3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18"/>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1" name="Google Shape;111;p1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2" name="Google Shape;112;p18"/>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3" name="Google Shape;113;p1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4" name="Google Shape;114;p1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5" name="Google Shape;115;p18"/>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6" name="Google Shape;116;p1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7" name="Google Shape;117;p18"/>
          <p:cNvSpPr txBox="1"/>
          <p:nvPr/>
        </p:nvSpPr>
        <p:spPr>
          <a:xfrm>
            <a:off x="1066800" y="-76200"/>
            <a:ext cx="46736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3600"/>
              <a:buFont typeface="Arial"/>
              <a:buNone/>
            </a:pPr>
            <a:r>
              <a:rPr b="1" i="0" lang="en-US" sz="3600" u="none">
                <a:solidFill>
                  <a:srgbClr val="FF0000"/>
                </a:solidFill>
                <a:latin typeface="Arial"/>
                <a:ea typeface="Arial"/>
                <a:cs typeface="Arial"/>
                <a:sym typeface="Arial"/>
              </a:rPr>
              <a:t>Chapter 9: Objective</a:t>
            </a:r>
            <a:endParaRPr/>
          </a:p>
        </p:txBody>
      </p:sp>
      <p:sp>
        <p:nvSpPr>
          <p:cNvPr id="118" name="Google Shape;118;p18"/>
          <p:cNvSpPr txBox="1"/>
          <p:nvPr/>
        </p:nvSpPr>
        <p:spPr>
          <a:xfrm>
            <a:off x="152400" y="1447800"/>
            <a:ext cx="8991600" cy="3429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FF0000"/>
              </a:buClr>
              <a:buSzPts val="3200"/>
              <a:buFont typeface="Times"/>
              <a:buNone/>
            </a:pPr>
            <a:r>
              <a:rPr b="1" i="1" lang="en-US" sz="3200" u="none">
                <a:solidFill>
                  <a:srgbClr val="FF0000"/>
                </a:solidFill>
                <a:latin typeface="Times"/>
                <a:ea typeface="Times"/>
                <a:cs typeface="Times"/>
                <a:sym typeface="Times"/>
              </a:rPr>
              <a:t> </a:t>
            </a:r>
            <a:endParaRPr/>
          </a:p>
          <a:p>
            <a:pPr indent="0" lvl="0" marL="0" marR="0" rtl="0" algn="just">
              <a:lnSpc>
                <a:spcPct val="150000"/>
              </a:lnSpc>
              <a:spcBef>
                <a:spcPts val="0"/>
              </a:spcBef>
              <a:spcAft>
                <a:spcPts val="0"/>
              </a:spcAft>
              <a:buClr>
                <a:schemeClr val="dk1"/>
              </a:buClr>
              <a:buSzPts val="2400"/>
              <a:buFont typeface="Arial"/>
              <a:buNone/>
            </a:pPr>
            <a:r>
              <a:t/>
            </a:r>
            <a:endParaRPr b="1" i="1" sz="2400" u="none">
              <a:solidFill>
                <a:srgbClr val="FF0000"/>
              </a:solidFill>
              <a:latin typeface="Aharoni"/>
              <a:ea typeface="Aharoni"/>
              <a:cs typeface="Aharoni"/>
              <a:sym typeface="Aharoni"/>
            </a:endParaRPr>
          </a:p>
          <a:p>
            <a:pPr indent="0" lvl="0" marL="0" marR="0" rtl="0" algn="just">
              <a:lnSpc>
                <a:spcPct val="150000"/>
              </a:lnSpc>
              <a:spcBef>
                <a:spcPts val="0"/>
              </a:spcBef>
              <a:spcAft>
                <a:spcPts val="0"/>
              </a:spcAft>
              <a:buClr>
                <a:schemeClr val="dk1"/>
              </a:buClr>
              <a:buSzPts val="2400"/>
              <a:buFont typeface="Arial"/>
              <a:buNone/>
            </a:pPr>
            <a:r>
              <a:t/>
            </a:r>
            <a:endParaRPr b="1" i="1" sz="2400" u="none">
              <a:solidFill>
                <a:srgbClr val="FF0000"/>
              </a:solidFill>
              <a:latin typeface="Times"/>
              <a:ea typeface="Times"/>
              <a:cs typeface="Times"/>
              <a:sym typeface="Times"/>
            </a:endParaRPr>
          </a:p>
          <a:p>
            <a:pPr indent="0" lvl="0" marL="0" marR="0" rtl="0" algn="just">
              <a:lnSpc>
                <a:spcPct val="150000"/>
              </a:lnSpc>
              <a:spcBef>
                <a:spcPts val="1200"/>
              </a:spcBef>
              <a:spcAft>
                <a:spcPts val="0"/>
              </a:spcAft>
              <a:buClr>
                <a:srgbClr val="FF0000"/>
              </a:buClr>
              <a:buSzPts val="2400"/>
              <a:buFont typeface="Palatino"/>
              <a:buNone/>
            </a:pPr>
            <a:br>
              <a:rPr b="1" i="0" lang="en-US" sz="2400" u="none">
                <a:solidFill>
                  <a:srgbClr val="FF0000"/>
                </a:solidFill>
                <a:latin typeface="Palatino"/>
                <a:ea typeface="Palatino"/>
                <a:cs typeface="Palatino"/>
                <a:sym typeface="Palatino"/>
              </a:rPr>
            </a:br>
            <a:endParaRPr/>
          </a:p>
        </p:txBody>
      </p:sp>
      <p:sp>
        <p:nvSpPr>
          <p:cNvPr id="119" name="Google Shape;119;p18"/>
          <p:cNvSpPr txBox="1"/>
          <p:nvPr/>
        </p:nvSpPr>
        <p:spPr>
          <a:xfrm>
            <a:off x="76200" y="1219200"/>
            <a:ext cx="8686800" cy="26670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2400"/>
              <a:buFont typeface="Noto Sans Symbols"/>
              <a:buChar char="❑"/>
            </a:pPr>
            <a:r>
              <a:rPr b="1" i="1" lang="en-US" sz="2400" u="none">
                <a:solidFill>
                  <a:srgbClr val="002060"/>
                </a:solidFill>
                <a:latin typeface="Times New Roman"/>
                <a:ea typeface="Times New Roman"/>
                <a:cs typeface="Times New Roman"/>
                <a:sym typeface="Times New Roman"/>
              </a:rPr>
              <a:t> The first section introduces the data-link layer. It starts with defining the concept of links and nodes. The section then lists and briefly describes the services provided by the data-link layer. It next defines two categories of links: point-to-point and broadcast links. The section finally defines two sub-layers at the data-link layer that will be elaborated on in the next few chapters. </a:t>
            </a:r>
            <a:endParaRPr/>
          </a:p>
        </p:txBody>
      </p:sp>
      <p:sp>
        <p:nvSpPr>
          <p:cNvPr id="120" name="Google Shape;120;p18"/>
          <p:cNvSpPr txBox="1"/>
          <p:nvPr/>
        </p:nvSpPr>
        <p:spPr>
          <a:xfrm>
            <a:off x="76200" y="4114800"/>
            <a:ext cx="8686800" cy="22860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2400"/>
              <a:buFont typeface="Noto Sans Symbols"/>
              <a:buChar char="❑"/>
            </a:pPr>
            <a:r>
              <a:rPr b="1" i="1" lang="en-US" sz="2400" u="none">
                <a:solidFill>
                  <a:srgbClr val="002060"/>
                </a:solidFill>
                <a:latin typeface="Times New Roman"/>
                <a:ea typeface="Times New Roman"/>
                <a:cs typeface="Times New Roman"/>
                <a:sym typeface="Times New Roman"/>
              </a:rPr>
              <a:t> The second section discusses link-layer addressing. It first explains the rationale behind the existence of an addressing mechanism at the data-link layer. It then describes three types of link-layer addresses. The section discusses the Address Resolution Protocol (ARP), which maps the addresses at the network layer to addresses at the data-link layer.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9">
                                            <p:txEl>
                                              <p:pRg end="0" st="0"/>
                                            </p:txEl>
                                          </p:spTgt>
                                        </p:tgtEl>
                                        <p:attrNameLst>
                                          <p:attrName>style.visibility</p:attrName>
                                        </p:attrNameLst>
                                      </p:cBhvr>
                                      <p:to>
                                        <p:strVal val="visible"/>
                                      </p:to>
                                    </p:set>
                                    <p:anim calcmode="lin" valueType="num">
                                      <p:cBhvr additive="base">
                                        <p:cTn dur="1000"/>
                                        <p:tgtEl>
                                          <p:spTgt spid="119">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19">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0">
                                            <p:txEl>
                                              <p:pRg end="0" st="0"/>
                                            </p:txEl>
                                          </p:spTgt>
                                        </p:tgtEl>
                                        <p:attrNameLst>
                                          <p:attrName>style.visibility</p:attrName>
                                        </p:attrNameLst>
                                      </p:cBhvr>
                                      <p:to>
                                        <p:strVal val="visible"/>
                                      </p:to>
                                    </p:set>
                                    <p:anim calcmode="lin" valueType="num">
                                      <p:cBhvr additive="base">
                                        <p:cTn dur="1000"/>
                                        <p:tgtEl>
                                          <p:spTgt spid="120">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20">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9.</a:t>
            </a:r>
            <a:fld id="{00000000-1234-1234-1234-123412341234}" type="slidenum">
              <a:rPr b="1" i="0" lang="en-US" sz="1200" u="none">
                <a:solidFill>
                  <a:schemeClr val="dk1"/>
                </a:solidFill>
                <a:latin typeface="Arial"/>
                <a:ea typeface="Arial"/>
                <a:cs typeface="Arial"/>
                <a:sym typeface="Arial"/>
              </a:rPr>
              <a:t>‹#›</a:t>
            </a:fld>
            <a:endParaRPr/>
          </a:p>
        </p:txBody>
      </p:sp>
      <p:sp>
        <p:nvSpPr>
          <p:cNvPr id="127" name="Google Shape;127;p19"/>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8" name="Google Shape;128;p19"/>
          <p:cNvSpPr txBox="1"/>
          <p:nvPr/>
        </p:nvSpPr>
        <p:spPr>
          <a:xfrm>
            <a:off x="228600" y="406400"/>
            <a:ext cx="4325937" cy="1077912"/>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9-1   INTRODUCTION</a:t>
            </a:r>
            <a:endParaRPr/>
          </a:p>
          <a:p>
            <a:pPr indent="0" lvl="0" marL="0" marR="0" rtl="0" algn="l">
              <a:lnSpc>
                <a:spcPct val="100000"/>
              </a:lnSpc>
              <a:spcBef>
                <a:spcPts val="0"/>
              </a:spcBef>
              <a:spcAft>
                <a:spcPts val="0"/>
              </a:spcAft>
              <a:buNone/>
            </a:pPr>
            <a:r>
              <a:t/>
            </a:r>
            <a:endParaRPr b="1" i="0" sz="3200" u="none" cap="none" strike="noStrike">
              <a:solidFill>
                <a:schemeClr val="dk1"/>
              </a:solidFill>
              <a:latin typeface="Times"/>
              <a:ea typeface="Times"/>
              <a:cs typeface="Times"/>
              <a:sym typeface="Times"/>
            </a:endParaRPr>
          </a:p>
        </p:txBody>
      </p:sp>
      <p:sp>
        <p:nvSpPr>
          <p:cNvPr id="129" name="Google Shape;129;p19"/>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0" name="Google Shape;130;p19"/>
          <p:cNvSpPr txBox="1"/>
          <p:nvPr/>
        </p:nvSpPr>
        <p:spPr>
          <a:xfrm>
            <a:off x="381000" y="1658937"/>
            <a:ext cx="8077200" cy="45243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The Internet is a combination of networks glued together by connecting devices (routers or switches). If a packet is to travel from a host to another host, it needs to pass through these networks. Figure 9.1 shows the same scenario we discussed in Chapter 3, but we are now interested in communication at the data-link layer.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9.</a:t>
            </a:r>
            <a:fld id="{00000000-1234-1234-1234-123412341234}" type="slidenum">
              <a:rPr b="1" i="0" lang="en-US" sz="1200" u="none">
                <a:solidFill>
                  <a:schemeClr val="dk1"/>
                </a:solidFill>
                <a:latin typeface="Arial"/>
                <a:ea typeface="Arial"/>
                <a:cs typeface="Arial"/>
                <a:sym typeface="Arial"/>
              </a:rPr>
              <a:t>‹#›</a:t>
            </a:fld>
            <a:endParaRPr/>
          </a:p>
        </p:txBody>
      </p:sp>
      <p:sp>
        <p:nvSpPr>
          <p:cNvPr id="137" name="Google Shape;137;p20"/>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9.1:  </a:t>
            </a:r>
            <a:r>
              <a:rPr b="1" i="1" lang="en-US" sz="2000" u="none">
                <a:solidFill>
                  <a:schemeClr val="dk1"/>
                </a:solidFill>
                <a:latin typeface="Times"/>
                <a:ea typeface="Times"/>
                <a:cs typeface="Times"/>
                <a:sym typeface="Times"/>
              </a:rPr>
              <a:t>Communication at the data-link layer</a:t>
            </a:r>
            <a:endParaRPr/>
          </a:p>
        </p:txBody>
      </p:sp>
      <p:pic>
        <p:nvPicPr>
          <p:cNvPr id="138" name="Google Shape;138;p20"/>
          <p:cNvPicPr preferRelativeResize="0"/>
          <p:nvPr/>
        </p:nvPicPr>
        <p:blipFill rotWithShape="1">
          <a:blip r:embed="rId3">
            <a:alphaModFix/>
          </a:blip>
          <a:srcRect b="0" l="0" r="0" t="0"/>
          <a:stretch/>
        </p:blipFill>
        <p:spPr>
          <a:xfrm>
            <a:off x="1557337" y="838200"/>
            <a:ext cx="5160962" cy="5480050"/>
          </a:xfrm>
          <a:prstGeom prst="rect">
            <a:avLst/>
          </a:prstGeom>
          <a:noFill/>
          <a:ln>
            <a:noFill/>
          </a:ln>
        </p:spPr>
      </p:pic>
      <p:pic>
        <p:nvPicPr>
          <p:cNvPr id="139" name="Google Shape;139;p20"/>
          <p:cNvPicPr preferRelativeResize="0"/>
          <p:nvPr/>
        </p:nvPicPr>
        <p:blipFill rotWithShape="1">
          <a:blip r:embed="rId4">
            <a:alphaModFix/>
          </a:blip>
          <a:srcRect b="0" l="0" r="0" t="0"/>
          <a:stretch/>
        </p:blipFill>
        <p:spPr>
          <a:xfrm>
            <a:off x="3848100" y="1447800"/>
            <a:ext cx="2171700" cy="4794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50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9.</a:t>
            </a:r>
            <a:fld id="{00000000-1234-1234-1234-123412341234}" type="slidenum">
              <a:rPr b="1" i="0" lang="en-US" sz="1200" u="none">
                <a:solidFill>
                  <a:schemeClr val="dk1"/>
                </a:solidFill>
                <a:latin typeface="Arial"/>
                <a:ea typeface="Arial"/>
                <a:cs typeface="Arial"/>
                <a:sym typeface="Arial"/>
              </a:rPr>
              <a:t>‹#›</a:t>
            </a:fld>
            <a:endParaRPr/>
          </a:p>
        </p:txBody>
      </p:sp>
      <p:sp>
        <p:nvSpPr>
          <p:cNvPr id="146" name="Google Shape;146;p21"/>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47" name="Google Shape;147;p2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48" name="Google Shape;148;p21"/>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49" name="Google Shape;149;p2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0" name="Google Shape;150;p2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1" name="Google Shape;151;p21"/>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2" name="Google Shape;152;p2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3" name="Google Shape;153;p21"/>
          <p:cNvSpPr txBox="1"/>
          <p:nvPr/>
        </p:nvSpPr>
        <p:spPr>
          <a:xfrm>
            <a:off x="1143000" y="0"/>
            <a:ext cx="45021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9.9.1  Nodes and Links</a:t>
            </a:r>
            <a:endParaRPr/>
          </a:p>
        </p:txBody>
      </p:sp>
      <p:sp>
        <p:nvSpPr>
          <p:cNvPr id="154" name="Google Shape;154;p21"/>
          <p:cNvSpPr txBox="1"/>
          <p:nvPr/>
        </p:nvSpPr>
        <p:spPr>
          <a:xfrm>
            <a:off x="381000" y="1293812"/>
            <a:ext cx="7924800" cy="397033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Communication at the data-link layer is node-to-node. A data unit from one point in the Internet needs to pass through many networks (LANs and WANs) to reach another point. Theses LANs and WANs are connected by routers. It is customary to refer to the two end hosts and the routers as nodes and the networks in between as links. Figure 9.2 is a simple representation of links and nodes when the path of the data unit is only six nodes.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9.</a:t>
            </a:r>
            <a:fld id="{00000000-1234-1234-1234-123412341234}" type="slidenum">
              <a:rPr b="1" i="0" lang="en-US" sz="1200" u="none">
                <a:solidFill>
                  <a:schemeClr val="dk1"/>
                </a:solidFill>
                <a:latin typeface="Arial"/>
                <a:ea typeface="Arial"/>
                <a:cs typeface="Arial"/>
                <a:sym typeface="Arial"/>
              </a:rPr>
              <a:t>‹#›</a:t>
            </a:fld>
            <a:endParaRPr/>
          </a:p>
        </p:txBody>
      </p:sp>
      <p:sp>
        <p:nvSpPr>
          <p:cNvPr id="161" name="Google Shape;161;p22"/>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9.2:  </a:t>
            </a:r>
            <a:r>
              <a:rPr b="1" i="1" lang="en-US" sz="2000" u="none">
                <a:solidFill>
                  <a:schemeClr val="dk1"/>
                </a:solidFill>
                <a:latin typeface="Times"/>
                <a:ea typeface="Times"/>
                <a:cs typeface="Times"/>
                <a:sym typeface="Times"/>
              </a:rPr>
              <a:t>Nodes and Links</a:t>
            </a:r>
            <a:endParaRPr/>
          </a:p>
        </p:txBody>
      </p:sp>
      <p:pic>
        <p:nvPicPr>
          <p:cNvPr id="162" name="Google Shape;162;p22"/>
          <p:cNvPicPr preferRelativeResize="0"/>
          <p:nvPr/>
        </p:nvPicPr>
        <p:blipFill rotWithShape="1">
          <a:blip r:embed="rId3">
            <a:alphaModFix/>
          </a:blip>
          <a:srcRect b="0" l="0" r="0" t="0"/>
          <a:stretch/>
        </p:blipFill>
        <p:spPr>
          <a:xfrm>
            <a:off x="417512" y="1958975"/>
            <a:ext cx="8308975" cy="2940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9.</a:t>
            </a:r>
            <a:fld id="{00000000-1234-1234-1234-123412341234}" type="slidenum">
              <a:rPr b="1" i="0" lang="en-US" sz="1200" u="none">
                <a:solidFill>
                  <a:schemeClr val="dk1"/>
                </a:solidFill>
                <a:latin typeface="Arial"/>
                <a:ea typeface="Arial"/>
                <a:cs typeface="Arial"/>
                <a:sym typeface="Arial"/>
              </a:rPr>
              <a:t>‹#›</a:t>
            </a:fld>
            <a:endParaRPr/>
          </a:p>
        </p:txBody>
      </p:sp>
      <p:sp>
        <p:nvSpPr>
          <p:cNvPr id="169" name="Google Shape;169;p23"/>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70" name="Google Shape;170;p2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71" name="Google Shape;171;p23"/>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72" name="Google Shape;172;p2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73" name="Google Shape;173;p2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74" name="Google Shape;174;p23"/>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75" name="Google Shape;175;p2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76" name="Google Shape;176;p23"/>
          <p:cNvSpPr txBox="1"/>
          <p:nvPr/>
        </p:nvSpPr>
        <p:spPr>
          <a:xfrm>
            <a:off x="1143000" y="0"/>
            <a:ext cx="28765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9.9.2  Services</a:t>
            </a:r>
            <a:endParaRPr/>
          </a:p>
        </p:txBody>
      </p:sp>
      <p:sp>
        <p:nvSpPr>
          <p:cNvPr id="177" name="Google Shape;177;p23"/>
          <p:cNvSpPr txBox="1"/>
          <p:nvPr/>
        </p:nvSpPr>
        <p:spPr>
          <a:xfrm>
            <a:off x="381000" y="1293812"/>
            <a:ext cx="7924800" cy="22463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The data-link layer is located between the physical and the network layers. The data-link layer provides services to the network layer; it receives services from the physical layer. Let us discuss services provided by the data-link layer.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9.</a:t>
            </a:r>
            <a:fld id="{00000000-1234-1234-1234-123412341234}" type="slidenum">
              <a:rPr b="1" i="0" lang="en-US" sz="1200" u="none">
                <a:solidFill>
                  <a:schemeClr val="dk1"/>
                </a:solidFill>
                <a:latin typeface="Arial"/>
                <a:ea typeface="Arial"/>
                <a:cs typeface="Arial"/>
                <a:sym typeface="Arial"/>
              </a:rPr>
              <a:t>‹#›</a:t>
            </a:fld>
            <a:endParaRPr/>
          </a:p>
        </p:txBody>
      </p:sp>
      <p:sp>
        <p:nvSpPr>
          <p:cNvPr id="184" name="Google Shape;184;p24"/>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9.3:  </a:t>
            </a:r>
            <a:r>
              <a:rPr b="1" i="1" lang="en-US" sz="2000" u="none">
                <a:solidFill>
                  <a:schemeClr val="dk1"/>
                </a:solidFill>
                <a:latin typeface="Times"/>
                <a:ea typeface="Times"/>
                <a:cs typeface="Times"/>
                <a:sym typeface="Times"/>
              </a:rPr>
              <a:t>A communication with only three nodes</a:t>
            </a:r>
            <a:endParaRPr/>
          </a:p>
        </p:txBody>
      </p:sp>
      <p:pic>
        <p:nvPicPr>
          <p:cNvPr id="185" name="Google Shape;185;p24"/>
          <p:cNvPicPr preferRelativeResize="0"/>
          <p:nvPr/>
        </p:nvPicPr>
        <p:blipFill rotWithShape="1">
          <a:blip r:embed="rId3">
            <a:alphaModFix/>
          </a:blip>
          <a:srcRect b="0" l="0" r="0" t="0"/>
          <a:stretch/>
        </p:blipFill>
        <p:spPr>
          <a:xfrm>
            <a:off x="914400" y="3603625"/>
            <a:ext cx="7097712" cy="2263775"/>
          </a:xfrm>
          <a:prstGeom prst="rect">
            <a:avLst/>
          </a:prstGeom>
          <a:noFill/>
          <a:ln>
            <a:noFill/>
          </a:ln>
        </p:spPr>
      </p:pic>
      <p:pic>
        <p:nvPicPr>
          <p:cNvPr id="186" name="Google Shape;186;p24"/>
          <p:cNvPicPr preferRelativeResize="0"/>
          <p:nvPr/>
        </p:nvPicPr>
        <p:blipFill rotWithShape="1">
          <a:blip r:embed="rId4">
            <a:alphaModFix/>
          </a:blip>
          <a:srcRect b="0" l="0" r="0" t="0"/>
          <a:stretch/>
        </p:blipFill>
        <p:spPr>
          <a:xfrm>
            <a:off x="762000" y="1684337"/>
            <a:ext cx="6184900" cy="10588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325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822"/>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ends">
  <a:themeElements>
    <a:clrScheme name="default">
      <a:dk1>
        <a:srgbClr val="000000"/>
      </a:dk1>
      <a:lt1>
        <a:srgbClr val="FFFFFF"/>
      </a:lt1>
      <a:dk2>
        <a:srgbClr val="333399"/>
      </a:dk2>
      <a:lt2>
        <a:srgbClr val="1C1C1C"/>
      </a:lt2>
      <a:accent1>
        <a:srgbClr val="00E4A8"/>
      </a:accent1>
      <a:accent2>
        <a:srgbClr val="FFCF01"/>
      </a:accent2>
      <a:accent3>
        <a:srgbClr val="FFFFFF"/>
      </a:accent3>
      <a:accent4>
        <a:srgbClr val="00E4A8"/>
      </a:accent4>
      <a:accent5>
        <a:srgbClr val="FFCF01"/>
      </a:accent5>
      <a:accent6>
        <a:srgbClr val="FFFFFF"/>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